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notesMasterIdLst>
    <p:notesMasterId r:id="rId86"/>
  </p:notesMasterIdLst>
  <p:sldIdLst>
    <p:sldId id="257" r:id="rId2"/>
    <p:sldId id="477" r:id="rId3"/>
    <p:sldId id="500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98" r:id="rId13"/>
    <p:sldId id="399" r:id="rId14"/>
    <p:sldId id="400" r:id="rId15"/>
    <p:sldId id="401" r:id="rId16"/>
    <p:sldId id="497" r:id="rId17"/>
    <p:sldId id="406" r:id="rId18"/>
    <p:sldId id="374" r:id="rId19"/>
    <p:sldId id="371" r:id="rId20"/>
    <p:sldId id="375" r:id="rId21"/>
    <p:sldId id="407" r:id="rId22"/>
    <p:sldId id="408" r:id="rId23"/>
    <p:sldId id="409" r:id="rId24"/>
    <p:sldId id="410" r:id="rId25"/>
    <p:sldId id="373" r:id="rId26"/>
    <p:sldId id="363" r:id="rId27"/>
    <p:sldId id="355" r:id="rId28"/>
    <p:sldId id="357" r:id="rId29"/>
    <p:sldId id="358" r:id="rId30"/>
    <p:sldId id="359" r:id="rId31"/>
    <p:sldId id="360" r:id="rId32"/>
    <p:sldId id="356" r:id="rId33"/>
    <p:sldId id="361" r:id="rId34"/>
    <p:sldId id="362" r:id="rId35"/>
    <p:sldId id="498" r:id="rId36"/>
    <p:sldId id="334" r:id="rId37"/>
    <p:sldId id="333" r:id="rId38"/>
    <p:sldId id="455" r:id="rId39"/>
    <p:sldId id="335" r:id="rId40"/>
    <p:sldId id="336" r:id="rId41"/>
    <p:sldId id="337" r:id="rId42"/>
    <p:sldId id="338" r:id="rId43"/>
    <p:sldId id="339" r:id="rId44"/>
    <p:sldId id="340" r:id="rId45"/>
    <p:sldId id="341" r:id="rId46"/>
    <p:sldId id="342" r:id="rId47"/>
    <p:sldId id="456" r:id="rId48"/>
    <p:sldId id="465" r:id="rId49"/>
    <p:sldId id="457" r:id="rId50"/>
    <p:sldId id="458" r:id="rId51"/>
    <p:sldId id="459" r:id="rId52"/>
    <p:sldId id="460" r:id="rId53"/>
    <p:sldId id="461" r:id="rId54"/>
    <p:sldId id="462" r:id="rId55"/>
    <p:sldId id="463" r:id="rId56"/>
    <p:sldId id="464" r:id="rId57"/>
    <p:sldId id="466" r:id="rId58"/>
    <p:sldId id="499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  <p:sldId id="388" r:id="rId70"/>
    <p:sldId id="389" r:id="rId71"/>
    <p:sldId id="480" r:id="rId72"/>
    <p:sldId id="481" r:id="rId73"/>
    <p:sldId id="482" r:id="rId74"/>
    <p:sldId id="483" r:id="rId75"/>
    <p:sldId id="484" r:id="rId76"/>
    <p:sldId id="485" r:id="rId77"/>
    <p:sldId id="486" r:id="rId78"/>
    <p:sldId id="487" r:id="rId79"/>
    <p:sldId id="488" r:id="rId80"/>
    <p:sldId id="489" r:id="rId81"/>
    <p:sldId id="490" r:id="rId82"/>
    <p:sldId id="491" r:id="rId83"/>
    <p:sldId id="402" r:id="rId84"/>
    <p:sldId id="492" r:id="rId8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A14115-A231-4120-A58D-9772DFEE9459}">
          <p14:sldIdLst>
            <p14:sldId id="257"/>
            <p14:sldId id="477"/>
          </p14:sldIdLst>
        </p14:section>
        <p14:section name="Beugró" id="{80392F67-60CB-4BF2-AF17-8D6784B2D75A}">
          <p14:sldIdLst>
            <p14:sldId id="500"/>
          </p14:sldIdLst>
        </p14:section>
        <p14:section name="Ismétlés - DDIC" id="{1A7D4700-526C-40AC-8388-E836473B70A0}">
          <p14:sldIdLst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</p14:sldIdLst>
        </p14:section>
        <p14:section name="Ismétlés - Belső táblák" id="{C8550987-28F9-4EE0-AB9E-1AB2C8DDCACF}">
          <p14:sldIdLst>
            <p14:sldId id="497"/>
            <p14:sldId id="406"/>
            <p14:sldId id="374"/>
            <p14:sldId id="371"/>
            <p14:sldId id="375"/>
            <p14:sldId id="407"/>
            <p14:sldId id="408"/>
            <p14:sldId id="409"/>
            <p14:sldId id="410"/>
            <p14:sldId id="373"/>
            <p14:sldId id="363"/>
            <p14:sldId id="355"/>
            <p14:sldId id="357"/>
            <p14:sldId id="358"/>
            <p14:sldId id="359"/>
            <p14:sldId id="360"/>
            <p14:sldId id="356"/>
            <p14:sldId id="361"/>
            <p14:sldId id="362"/>
          </p14:sldIdLst>
        </p14:section>
        <p14:section name="Open SQL" id="{9BA1BBA9-ED16-488D-9277-80CBD4F41021}">
          <p14:sldIdLst>
            <p14:sldId id="498"/>
            <p14:sldId id="334"/>
            <p14:sldId id="333"/>
            <p14:sldId id="455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456"/>
            <p14:sldId id="465"/>
            <p14:sldId id="457"/>
            <p14:sldId id="458"/>
            <p14:sldId id="459"/>
            <p14:sldId id="460"/>
            <p14:sldId id="461"/>
            <p14:sldId id="462"/>
            <p14:sldId id="463"/>
            <p14:sldId id="464"/>
            <p14:sldId id="466"/>
          </p14:sldIdLst>
        </p14:section>
        <p14:section name="ABAP OO" id="{69845194-F4CB-41A1-BD73-664DD935F9F8}">
          <p14:sldIdLst>
            <p14:sldId id="499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480"/>
            <p14:sldId id="481"/>
            <p14:sldId id="482"/>
            <p14:sldId id="483"/>
            <p14:sldId id="484"/>
            <p14:sldId id="485"/>
            <p14:sldId id="486"/>
            <p14:sldId id="487"/>
            <p14:sldId id="488"/>
            <p14:sldId id="489"/>
            <p14:sldId id="490"/>
            <p14:sldId id="491"/>
            <p14:sldId id="402"/>
            <p14:sldId id="4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D6CAA-D2AE-453A-92FF-441380610765}" v="14" dt="2025-10-26T08:23:24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9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microsoft.com/office/2015/10/relationships/revisionInfo" Target="revisionInfo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C9ED6CAA-D2AE-453A-92FF-441380610765}"/>
    <pc:docChg chg="addSld delSld modSld sldOrd modSection">
      <pc:chgData name="Mihaly, Krisztian" userId="e193a088-ae0e-4c4f-bd52-c7e027d42371" providerId="ADAL" clId="{C9ED6CAA-D2AE-453A-92FF-441380610765}" dt="2025-10-26T08:23:24.134" v="684"/>
      <pc:docMkLst>
        <pc:docMk/>
      </pc:docMkLst>
      <pc:sldChg chg="del">
        <pc:chgData name="Mihaly, Krisztian" userId="e193a088-ae0e-4c4f-bd52-c7e027d42371" providerId="ADAL" clId="{C9ED6CAA-D2AE-453A-92FF-441380610765}" dt="2025-10-17T07:37:21.998" v="153" actId="47"/>
        <pc:sldMkLst>
          <pc:docMk/>
          <pc:sldMk cId="917788574" sldId="256"/>
        </pc:sldMkLst>
      </pc:sldChg>
      <pc:sldChg chg="modSp add mod setBg">
        <pc:chgData name="Mihaly, Krisztian" userId="e193a088-ae0e-4c4f-bd52-c7e027d42371" providerId="ADAL" clId="{C9ED6CAA-D2AE-453A-92FF-441380610765}" dt="2025-10-17T07:37:25.725" v="157" actId="20577"/>
        <pc:sldMkLst>
          <pc:docMk/>
          <pc:sldMk cId="706305541" sldId="257"/>
        </pc:sldMkLst>
        <pc:spChg chg="mod">
          <ac:chgData name="Mihaly, Krisztian" userId="e193a088-ae0e-4c4f-bd52-c7e027d42371" providerId="ADAL" clId="{C9ED6CAA-D2AE-453A-92FF-441380610765}" dt="2025-10-17T07:37:25.725" v="157" actId="20577"/>
          <ac:spMkLst>
            <pc:docMk/>
            <pc:sldMk cId="706305541" sldId="257"/>
            <ac:spMk id="3" creationId="{00000000-0000-0000-0000-000000000000}"/>
          </ac:spMkLst>
        </pc:spChg>
      </pc:sldChg>
      <pc:sldChg chg="addSp modSp mod">
        <pc:chgData name="Mihaly, Krisztian" userId="e193a088-ae0e-4c4f-bd52-c7e027d42371" providerId="ADAL" clId="{C9ED6CAA-D2AE-453A-92FF-441380610765}" dt="2025-10-26T08:23:05.687" v="673" actId="403"/>
        <pc:sldMkLst>
          <pc:docMk/>
          <pc:sldMk cId="3698362030" sldId="390"/>
        </pc:sldMkLst>
        <pc:spChg chg="add mod">
          <ac:chgData name="Mihaly, Krisztian" userId="e193a088-ae0e-4c4f-bd52-c7e027d42371" providerId="ADAL" clId="{C9ED6CAA-D2AE-453A-92FF-441380610765}" dt="2025-10-26T08:23:05.687" v="673" actId="403"/>
          <ac:spMkLst>
            <pc:docMk/>
            <pc:sldMk cId="3698362030" sldId="390"/>
            <ac:spMk id="4" creationId="{14B65A64-0542-14E0-B2A9-9D740AE8FB64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0.995" v="674"/>
        <pc:sldMkLst>
          <pc:docMk/>
          <pc:sldMk cId="3155397874" sldId="391"/>
        </pc:sldMkLst>
        <pc:spChg chg="add mod">
          <ac:chgData name="Mihaly, Krisztian" userId="e193a088-ae0e-4c4f-bd52-c7e027d42371" providerId="ADAL" clId="{C9ED6CAA-D2AE-453A-92FF-441380610765}" dt="2025-10-26T08:23:10.995" v="674"/>
          <ac:spMkLst>
            <pc:docMk/>
            <pc:sldMk cId="3155397874" sldId="391"/>
            <ac:spMk id="6" creationId="{11FFBFCD-1326-98CE-485C-B333B8799122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2.125" v="675"/>
        <pc:sldMkLst>
          <pc:docMk/>
          <pc:sldMk cId="2383752764" sldId="392"/>
        </pc:sldMkLst>
        <pc:spChg chg="add mod">
          <ac:chgData name="Mihaly, Krisztian" userId="e193a088-ae0e-4c4f-bd52-c7e027d42371" providerId="ADAL" clId="{C9ED6CAA-D2AE-453A-92FF-441380610765}" dt="2025-10-26T08:23:12.125" v="675"/>
          <ac:spMkLst>
            <pc:docMk/>
            <pc:sldMk cId="2383752764" sldId="392"/>
            <ac:spMk id="5" creationId="{A2CCCC91-8268-C61D-A074-94C5F8E6B942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3.602" v="676"/>
        <pc:sldMkLst>
          <pc:docMk/>
          <pc:sldMk cId="3403569075" sldId="393"/>
        </pc:sldMkLst>
        <pc:spChg chg="add mod">
          <ac:chgData name="Mihaly, Krisztian" userId="e193a088-ae0e-4c4f-bd52-c7e027d42371" providerId="ADAL" clId="{C9ED6CAA-D2AE-453A-92FF-441380610765}" dt="2025-10-26T08:23:13.602" v="676"/>
          <ac:spMkLst>
            <pc:docMk/>
            <pc:sldMk cId="3403569075" sldId="393"/>
            <ac:spMk id="4" creationId="{9718F98E-484D-7C4F-58ED-B20871E4059A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5.006" v="677"/>
        <pc:sldMkLst>
          <pc:docMk/>
          <pc:sldMk cId="3863086100" sldId="394"/>
        </pc:sldMkLst>
        <pc:spChg chg="add mod">
          <ac:chgData name="Mihaly, Krisztian" userId="e193a088-ae0e-4c4f-bd52-c7e027d42371" providerId="ADAL" clId="{C9ED6CAA-D2AE-453A-92FF-441380610765}" dt="2025-10-26T08:23:15.006" v="677"/>
          <ac:spMkLst>
            <pc:docMk/>
            <pc:sldMk cId="3863086100" sldId="394"/>
            <ac:spMk id="4" creationId="{1D18C0C5-1C6A-8823-751E-346270D85D3D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6.247" v="678"/>
        <pc:sldMkLst>
          <pc:docMk/>
          <pc:sldMk cId="4041216609" sldId="395"/>
        </pc:sldMkLst>
        <pc:spChg chg="add mod">
          <ac:chgData name="Mihaly, Krisztian" userId="e193a088-ae0e-4c4f-bd52-c7e027d42371" providerId="ADAL" clId="{C9ED6CAA-D2AE-453A-92FF-441380610765}" dt="2025-10-26T08:23:16.247" v="678"/>
          <ac:spMkLst>
            <pc:docMk/>
            <pc:sldMk cId="4041216609" sldId="395"/>
            <ac:spMk id="4" creationId="{A4B8F2C2-5F10-0570-7115-F0D88290B348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7.516" v="679"/>
        <pc:sldMkLst>
          <pc:docMk/>
          <pc:sldMk cId="1582346359" sldId="396"/>
        </pc:sldMkLst>
        <pc:spChg chg="add mod">
          <ac:chgData name="Mihaly, Krisztian" userId="e193a088-ae0e-4c4f-bd52-c7e027d42371" providerId="ADAL" clId="{C9ED6CAA-D2AE-453A-92FF-441380610765}" dt="2025-10-26T08:23:17.516" v="679"/>
          <ac:spMkLst>
            <pc:docMk/>
            <pc:sldMk cId="1582346359" sldId="396"/>
            <ac:spMk id="4" creationId="{6D9E91F6-35CE-2DE0-E999-D3947BF5704E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18.961" v="680"/>
        <pc:sldMkLst>
          <pc:docMk/>
          <pc:sldMk cId="1587518882" sldId="397"/>
        </pc:sldMkLst>
        <pc:spChg chg="add mod">
          <ac:chgData name="Mihaly, Krisztian" userId="e193a088-ae0e-4c4f-bd52-c7e027d42371" providerId="ADAL" clId="{C9ED6CAA-D2AE-453A-92FF-441380610765}" dt="2025-10-26T08:23:18.961" v="680"/>
          <ac:spMkLst>
            <pc:docMk/>
            <pc:sldMk cId="1587518882" sldId="397"/>
            <ac:spMk id="5" creationId="{F00BC2E8-F007-2531-5B57-CADF223E5C22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20.190" v="681"/>
        <pc:sldMkLst>
          <pc:docMk/>
          <pc:sldMk cId="3896630777" sldId="398"/>
        </pc:sldMkLst>
        <pc:spChg chg="add mod">
          <ac:chgData name="Mihaly, Krisztian" userId="e193a088-ae0e-4c4f-bd52-c7e027d42371" providerId="ADAL" clId="{C9ED6CAA-D2AE-453A-92FF-441380610765}" dt="2025-10-26T08:23:20.190" v="681"/>
          <ac:spMkLst>
            <pc:docMk/>
            <pc:sldMk cId="3896630777" sldId="398"/>
            <ac:spMk id="4" creationId="{C74EFC7E-83F1-273D-1C1C-E30A44144064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21.711" v="682"/>
        <pc:sldMkLst>
          <pc:docMk/>
          <pc:sldMk cId="2517256836" sldId="399"/>
        </pc:sldMkLst>
        <pc:spChg chg="add mod">
          <ac:chgData name="Mihaly, Krisztian" userId="e193a088-ae0e-4c4f-bd52-c7e027d42371" providerId="ADAL" clId="{C9ED6CAA-D2AE-453A-92FF-441380610765}" dt="2025-10-26T08:23:21.711" v="682"/>
          <ac:spMkLst>
            <pc:docMk/>
            <pc:sldMk cId="2517256836" sldId="399"/>
            <ac:spMk id="5" creationId="{855F1F2F-751A-97D9-6152-53D0BDFF0827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22.872" v="683"/>
        <pc:sldMkLst>
          <pc:docMk/>
          <pc:sldMk cId="2563166936" sldId="400"/>
        </pc:sldMkLst>
        <pc:spChg chg="add mod">
          <ac:chgData name="Mihaly, Krisztian" userId="e193a088-ae0e-4c4f-bd52-c7e027d42371" providerId="ADAL" clId="{C9ED6CAA-D2AE-453A-92FF-441380610765}" dt="2025-10-26T08:23:22.872" v="683"/>
          <ac:spMkLst>
            <pc:docMk/>
            <pc:sldMk cId="2563166936" sldId="400"/>
            <ac:spMk id="4" creationId="{7DD887EB-6345-431A-F551-ECBB5EFEDFA9}"/>
          </ac:spMkLst>
        </pc:spChg>
      </pc:sldChg>
      <pc:sldChg chg="addSp modSp">
        <pc:chgData name="Mihaly, Krisztian" userId="e193a088-ae0e-4c4f-bd52-c7e027d42371" providerId="ADAL" clId="{C9ED6CAA-D2AE-453A-92FF-441380610765}" dt="2025-10-26T08:23:24.134" v="684"/>
        <pc:sldMkLst>
          <pc:docMk/>
          <pc:sldMk cId="2111622720" sldId="401"/>
        </pc:sldMkLst>
        <pc:spChg chg="add mod">
          <ac:chgData name="Mihaly, Krisztian" userId="e193a088-ae0e-4c4f-bd52-c7e027d42371" providerId="ADAL" clId="{C9ED6CAA-D2AE-453A-92FF-441380610765}" dt="2025-10-26T08:23:24.134" v="684"/>
          <ac:spMkLst>
            <pc:docMk/>
            <pc:sldMk cId="2111622720" sldId="401"/>
            <ac:spMk id="4" creationId="{19D4895B-F5FD-6CFC-DF42-8BEA3318BEAB}"/>
          </ac:spMkLst>
        </pc:spChg>
      </pc:sldChg>
      <pc:sldChg chg="modSp mod ord">
        <pc:chgData name="Mihaly, Krisztian" userId="e193a088-ae0e-4c4f-bd52-c7e027d42371" providerId="ADAL" clId="{C9ED6CAA-D2AE-453A-92FF-441380610765}" dt="2025-10-26T08:22:21.706" v="657" actId="113"/>
        <pc:sldMkLst>
          <pc:docMk/>
          <pc:sldMk cId="4220616494" sldId="477"/>
        </pc:sldMkLst>
        <pc:spChg chg="mod">
          <ac:chgData name="Mihaly, Krisztian" userId="e193a088-ae0e-4c4f-bd52-c7e027d42371" providerId="ADAL" clId="{C9ED6CAA-D2AE-453A-92FF-441380610765}" dt="2025-10-26T08:22:21.706" v="657" actId="113"/>
          <ac:spMkLst>
            <pc:docMk/>
            <pc:sldMk cId="4220616494" sldId="477"/>
            <ac:spMk id="3" creationId="{679AA906-5F9F-4442-8475-24B091CCC0C6}"/>
          </ac:spMkLst>
        </pc:spChg>
      </pc:sldChg>
      <pc:sldChg chg="modSp add mod">
        <pc:chgData name="Mihaly, Krisztian" userId="e193a088-ae0e-4c4f-bd52-c7e027d42371" providerId="ADAL" clId="{C9ED6CAA-D2AE-453A-92FF-441380610765}" dt="2025-10-17T07:44:53.421" v="656" actId="20577"/>
        <pc:sldMkLst>
          <pc:docMk/>
          <pc:sldMk cId="55611123" sldId="500"/>
        </pc:sldMkLst>
        <pc:spChg chg="mod">
          <ac:chgData name="Mihaly, Krisztian" userId="e193a088-ae0e-4c4f-bd52-c7e027d42371" providerId="ADAL" clId="{C9ED6CAA-D2AE-453A-92FF-441380610765}" dt="2025-10-17T07:36:22.770" v="9" actId="20577"/>
          <ac:spMkLst>
            <pc:docMk/>
            <pc:sldMk cId="55611123" sldId="500"/>
            <ac:spMk id="2" creationId="{54676A6B-4DAB-F237-62FF-36493947FE9F}"/>
          </ac:spMkLst>
        </pc:spChg>
        <pc:spChg chg="mod">
          <ac:chgData name="Mihaly, Krisztian" userId="e193a088-ae0e-4c4f-bd52-c7e027d42371" providerId="ADAL" clId="{C9ED6CAA-D2AE-453A-92FF-441380610765}" dt="2025-10-17T07:44:53.421" v="656" actId="20577"/>
          <ac:spMkLst>
            <pc:docMk/>
            <pc:sldMk cId="55611123" sldId="500"/>
            <ac:spMk id="3" creationId="{EE9EA2B7-D49E-767D-D698-5B17E57304CB}"/>
          </ac:spMkLst>
        </pc:spChg>
      </pc:sldChg>
    </pc:docChg>
  </pc:docChgLst>
  <pc:docChgLst>
    <pc:chgData name="Mihaly, Krisztian" userId="e193a088-ae0e-4c4f-bd52-c7e027d42371" providerId="ADAL" clId="{7E2A5167-0C05-47DE-A692-8432A90DBAB3}"/>
    <pc:docChg chg="modSld">
      <pc:chgData name="Mihaly, Krisztian" userId="e193a088-ae0e-4c4f-bd52-c7e027d42371" providerId="ADAL" clId="{7E2A5167-0C05-47DE-A692-8432A90DBAB3}" dt="2024-01-05T07:15:56.013" v="41" actId="20577"/>
      <pc:docMkLst>
        <pc:docMk/>
      </pc:docMkLst>
      <pc:sldChg chg="modSp mod">
        <pc:chgData name="Mihaly, Krisztian" userId="e193a088-ae0e-4c4f-bd52-c7e027d42371" providerId="ADAL" clId="{7E2A5167-0C05-47DE-A692-8432A90DBAB3}" dt="2024-01-05T07:15:20.597" v="1" actId="20577"/>
        <pc:sldMkLst>
          <pc:docMk/>
          <pc:sldMk cId="331108617" sldId="466"/>
        </pc:sldMkLst>
      </pc:sldChg>
      <pc:sldChg chg="modSp mod">
        <pc:chgData name="Mihaly, Krisztian" userId="e193a088-ae0e-4c4f-bd52-c7e027d42371" providerId="ADAL" clId="{7E2A5167-0C05-47DE-A692-8432A90DBAB3}" dt="2024-01-05T07:15:56.013" v="41" actId="20577"/>
        <pc:sldMkLst>
          <pc:docMk/>
          <pc:sldMk cId="4050440736" sldId="495"/>
        </pc:sldMkLst>
      </pc:sldChg>
    </pc:docChg>
  </pc:docChgLst>
  <pc:docChgLst>
    <pc:chgData name="Mihaly, Krisztian" userId="e193a088-ae0e-4c4f-bd52-c7e027d42371" providerId="ADAL" clId="{D1C6C66C-431C-4587-A862-1F6809FB446E}"/>
    <pc:docChg chg="custSel addSld delSld modSld delSection modSection">
      <pc:chgData name="Mihaly, Krisztian" userId="e193a088-ae0e-4c4f-bd52-c7e027d42371" providerId="ADAL" clId="{D1C6C66C-431C-4587-A862-1F6809FB446E}" dt="2023-10-20T05:55:45.039" v="1188" actId="20577"/>
      <pc:docMkLst>
        <pc:docMk/>
      </pc:docMkLst>
      <pc:sldChg chg="modSp mod">
        <pc:chgData name="Mihaly, Krisztian" userId="e193a088-ae0e-4c4f-bd52-c7e027d42371" providerId="ADAL" clId="{D1C6C66C-431C-4587-A862-1F6809FB446E}" dt="2023-10-20T04:54:27.316" v="20" actId="20577"/>
        <pc:sldMkLst>
          <pc:docMk/>
          <pc:sldMk cId="917788574" sldId="256"/>
        </pc:sldMkLst>
      </pc:sldChg>
      <pc:sldChg chg="modSp mod">
        <pc:chgData name="Mihaly, Krisztian" userId="e193a088-ae0e-4c4f-bd52-c7e027d42371" providerId="ADAL" clId="{D1C6C66C-431C-4587-A862-1F6809FB446E}" dt="2023-10-20T04:55:44.781" v="44" actId="20577"/>
        <pc:sldMkLst>
          <pc:docMk/>
          <pc:sldMk cId="3222563650" sldId="257"/>
        </pc:sldMkLst>
      </pc:sldChg>
      <pc:sldChg chg="modSp mod">
        <pc:chgData name="Mihaly, Krisztian" userId="e193a088-ae0e-4c4f-bd52-c7e027d42371" providerId="ADAL" clId="{D1C6C66C-431C-4587-A862-1F6809FB446E}" dt="2023-10-20T05:48:38.132" v="376" actId="20577"/>
        <pc:sldMkLst>
          <pc:docMk/>
          <pc:sldMk cId="3467054246" sldId="337"/>
        </pc:sldMkLst>
      </pc:sldChg>
      <pc:sldChg chg="modSp mod">
        <pc:chgData name="Mihaly, Krisztian" userId="e193a088-ae0e-4c4f-bd52-c7e027d42371" providerId="ADAL" clId="{D1C6C66C-431C-4587-A862-1F6809FB446E}" dt="2023-10-20T05:48:58.289" v="379" actId="20577"/>
        <pc:sldMkLst>
          <pc:docMk/>
          <pc:sldMk cId="3914030007" sldId="339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838305977" sldId="378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606405753" sldId="379"/>
        </pc:sldMkLst>
      </pc:sldChg>
      <pc:sldChg chg="modSp add mod">
        <pc:chgData name="Mihaly, Krisztian" userId="e193a088-ae0e-4c4f-bd52-c7e027d42371" providerId="ADAL" clId="{D1C6C66C-431C-4587-A862-1F6809FB446E}" dt="2023-10-20T05:52:08.331" v="942" actId="20577"/>
        <pc:sldMkLst>
          <pc:docMk/>
          <pc:sldMk cId="3937432566" sldId="380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27253096" sldId="381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071244865" sldId="382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953979992" sldId="383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810912551" sldId="384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433510745" sldId="385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241730874" sldId="386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590380919" sldId="387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500918644" sldId="388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4106790691" sldId="389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453569182" sldId="402"/>
        </pc:sldMkLst>
      </pc:sldChg>
      <pc:sldChg chg="delSp modSp mod">
        <pc:chgData name="Mihaly, Krisztian" userId="e193a088-ae0e-4c4f-bd52-c7e027d42371" providerId="ADAL" clId="{D1C6C66C-431C-4587-A862-1F6809FB446E}" dt="2023-10-20T05:47:28.526" v="374" actId="27636"/>
        <pc:sldMkLst>
          <pc:docMk/>
          <pc:sldMk cId="2353250621" sldId="403"/>
        </pc:sldMkLst>
      </pc:sldChg>
      <pc:sldChg chg="del">
        <pc:chgData name="Mihaly, Krisztian" userId="e193a088-ae0e-4c4f-bd52-c7e027d42371" providerId="ADAL" clId="{D1C6C66C-431C-4587-A862-1F6809FB446E}" dt="2023-10-20T05:01:45.969" v="245" actId="47"/>
        <pc:sldMkLst>
          <pc:docMk/>
          <pc:sldMk cId="2063037128" sldId="418"/>
        </pc:sldMkLst>
      </pc:sldChg>
      <pc:sldChg chg="del">
        <pc:chgData name="Mihaly, Krisztian" userId="e193a088-ae0e-4c4f-bd52-c7e027d42371" providerId="ADAL" clId="{D1C6C66C-431C-4587-A862-1F6809FB446E}" dt="2023-10-20T05:01:45.969" v="245" actId="47"/>
        <pc:sldMkLst>
          <pc:docMk/>
          <pc:sldMk cId="3381803902" sldId="419"/>
        </pc:sldMkLst>
      </pc:sldChg>
      <pc:sldChg chg="del">
        <pc:chgData name="Mihaly, Krisztian" userId="e193a088-ae0e-4c4f-bd52-c7e027d42371" providerId="ADAL" clId="{D1C6C66C-431C-4587-A862-1F6809FB446E}" dt="2023-10-20T05:01:45.969" v="245" actId="47"/>
        <pc:sldMkLst>
          <pc:docMk/>
          <pc:sldMk cId="1529808533" sldId="420"/>
        </pc:sldMkLst>
      </pc:sldChg>
      <pc:sldChg chg="del">
        <pc:chgData name="Mihaly, Krisztian" userId="e193a088-ae0e-4c4f-bd52-c7e027d42371" providerId="ADAL" clId="{D1C6C66C-431C-4587-A862-1F6809FB446E}" dt="2023-10-20T05:01:45.969" v="245" actId="47"/>
        <pc:sldMkLst>
          <pc:docMk/>
          <pc:sldMk cId="3902231098" sldId="421"/>
        </pc:sldMkLst>
      </pc:sldChg>
      <pc:sldChg chg="del">
        <pc:chgData name="Mihaly, Krisztian" userId="e193a088-ae0e-4c4f-bd52-c7e027d42371" providerId="ADAL" clId="{D1C6C66C-431C-4587-A862-1F6809FB446E}" dt="2023-10-20T05:01:45.969" v="245" actId="47"/>
        <pc:sldMkLst>
          <pc:docMk/>
          <pc:sldMk cId="3336542044" sldId="422"/>
        </pc:sldMkLst>
      </pc:sldChg>
      <pc:sldChg chg="del">
        <pc:chgData name="Mihaly, Krisztian" userId="e193a088-ae0e-4c4f-bd52-c7e027d42371" providerId="ADAL" clId="{D1C6C66C-431C-4587-A862-1F6809FB446E}" dt="2023-10-20T05:01:54.395" v="249" actId="47"/>
        <pc:sldMkLst>
          <pc:docMk/>
          <pc:sldMk cId="3479334145" sldId="423"/>
        </pc:sldMkLst>
      </pc:sldChg>
      <pc:sldChg chg="del">
        <pc:chgData name="Mihaly, Krisztian" userId="e193a088-ae0e-4c4f-bd52-c7e027d42371" providerId="ADAL" clId="{D1C6C66C-431C-4587-A862-1F6809FB446E}" dt="2023-10-20T05:01:58.566" v="251" actId="47"/>
        <pc:sldMkLst>
          <pc:docMk/>
          <pc:sldMk cId="3240491660" sldId="426"/>
        </pc:sldMkLst>
      </pc:sldChg>
      <pc:sldChg chg="del">
        <pc:chgData name="Mihaly, Krisztian" userId="e193a088-ae0e-4c4f-bd52-c7e027d42371" providerId="ADAL" clId="{D1C6C66C-431C-4587-A862-1F6809FB446E}" dt="2023-10-20T04:55:51.802" v="45" actId="47"/>
        <pc:sldMkLst>
          <pc:docMk/>
          <pc:sldMk cId="1763597122" sldId="468"/>
        </pc:sldMkLst>
      </pc:sldChg>
      <pc:sldChg chg="del">
        <pc:chgData name="Mihaly, Krisztian" userId="e193a088-ae0e-4c4f-bd52-c7e027d42371" providerId="ADAL" clId="{D1C6C66C-431C-4587-A862-1F6809FB446E}" dt="2023-10-20T05:01:16.398" v="243" actId="47"/>
        <pc:sldMkLst>
          <pc:docMk/>
          <pc:sldMk cId="2941376869" sldId="469"/>
        </pc:sldMkLst>
      </pc:sldChg>
      <pc:sldChg chg="del">
        <pc:chgData name="Mihaly, Krisztian" userId="e193a088-ae0e-4c4f-bd52-c7e027d42371" providerId="ADAL" clId="{D1C6C66C-431C-4587-A862-1F6809FB446E}" dt="2023-10-20T05:01:37.055" v="244" actId="47"/>
        <pc:sldMkLst>
          <pc:docMk/>
          <pc:sldMk cId="2575455711" sldId="471"/>
        </pc:sldMkLst>
      </pc:sldChg>
      <pc:sldChg chg="del">
        <pc:chgData name="Mihaly, Krisztian" userId="e193a088-ae0e-4c4f-bd52-c7e027d42371" providerId="ADAL" clId="{D1C6C66C-431C-4587-A862-1F6809FB446E}" dt="2023-10-20T05:01:48.350" v="246" actId="47"/>
        <pc:sldMkLst>
          <pc:docMk/>
          <pc:sldMk cId="3570909808" sldId="472"/>
        </pc:sldMkLst>
      </pc:sldChg>
      <pc:sldChg chg="del">
        <pc:chgData name="Mihaly, Krisztian" userId="e193a088-ae0e-4c4f-bd52-c7e027d42371" providerId="ADAL" clId="{D1C6C66C-431C-4587-A862-1F6809FB446E}" dt="2023-10-20T05:01:51.198" v="247" actId="47"/>
        <pc:sldMkLst>
          <pc:docMk/>
          <pc:sldMk cId="4228575330" sldId="473"/>
        </pc:sldMkLst>
      </pc:sldChg>
      <pc:sldChg chg="del">
        <pc:chgData name="Mihaly, Krisztian" userId="e193a088-ae0e-4c4f-bd52-c7e027d42371" providerId="ADAL" clId="{D1C6C66C-431C-4587-A862-1F6809FB446E}" dt="2023-10-20T05:01:56.144" v="250" actId="47"/>
        <pc:sldMkLst>
          <pc:docMk/>
          <pc:sldMk cId="346072213" sldId="474"/>
        </pc:sldMkLst>
      </pc:sldChg>
      <pc:sldChg chg="del">
        <pc:chgData name="Mihaly, Krisztian" userId="e193a088-ae0e-4c4f-bd52-c7e027d42371" providerId="ADAL" clId="{D1C6C66C-431C-4587-A862-1F6809FB446E}" dt="2023-10-20T05:02:33.299" v="253" actId="47"/>
        <pc:sldMkLst>
          <pc:docMk/>
          <pc:sldMk cId="1602325404" sldId="475"/>
        </pc:sldMkLst>
      </pc:sldChg>
      <pc:sldChg chg="del">
        <pc:chgData name="Mihaly, Krisztian" userId="e193a088-ae0e-4c4f-bd52-c7e027d42371" providerId="ADAL" clId="{D1C6C66C-431C-4587-A862-1F6809FB446E}" dt="2023-10-20T05:01:53.292" v="248" actId="47"/>
        <pc:sldMkLst>
          <pc:docMk/>
          <pc:sldMk cId="2517349277" sldId="476"/>
        </pc:sldMkLst>
      </pc:sldChg>
      <pc:sldChg chg="add">
        <pc:chgData name="Mihaly, Krisztian" userId="e193a088-ae0e-4c4f-bd52-c7e027d42371" providerId="ADAL" clId="{D1C6C66C-431C-4587-A862-1F6809FB446E}" dt="2023-10-20T05:01:11.990" v="242"/>
        <pc:sldMkLst>
          <pc:docMk/>
          <pc:sldMk cId="4220616494" sldId="477"/>
        </pc:sldMkLst>
      </pc:sldChg>
      <pc:sldChg chg="add">
        <pc:chgData name="Mihaly, Krisztian" userId="e193a088-ae0e-4c4f-bd52-c7e027d42371" providerId="ADAL" clId="{D1C6C66C-431C-4587-A862-1F6809FB446E}" dt="2023-10-20T05:02:29.794" v="252"/>
        <pc:sldMkLst>
          <pc:docMk/>
          <pc:sldMk cId="3165821357" sldId="478"/>
        </pc:sldMkLst>
      </pc:sldChg>
      <pc:sldChg chg="new del">
        <pc:chgData name="Mihaly, Krisztian" userId="e193a088-ae0e-4c4f-bd52-c7e027d42371" providerId="ADAL" clId="{D1C6C66C-431C-4587-A862-1F6809FB446E}" dt="2023-10-20T05:04:58.647" v="259" actId="47"/>
        <pc:sldMkLst>
          <pc:docMk/>
          <pc:sldMk cId="2510178928" sldId="479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548894288" sldId="480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721654303" sldId="481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753233913" sldId="482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522781204" sldId="483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933154698" sldId="484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155564971" sldId="485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1969923523" sldId="486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2182451707" sldId="487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999542932" sldId="488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557238816" sldId="489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887834726" sldId="490"/>
        </pc:sldMkLst>
      </pc:sldChg>
      <pc:sldChg chg="add">
        <pc:chgData name="Mihaly, Krisztian" userId="e193a088-ae0e-4c4f-bd52-c7e027d42371" providerId="ADAL" clId="{D1C6C66C-431C-4587-A862-1F6809FB446E}" dt="2023-10-20T05:04:46.779" v="258"/>
        <pc:sldMkLst>
          <pc:docMk/>
          <pc:sldMk cId="3847385482" sldId="491"/>
        </pc:sldMkLst>
      </pc:sldChg>
      <pc:sldChg chg="modSp add mod">
        <pc:chgData name="Mihaly, Krisztian" userId="e193a088-ae0e-4c4f-bd52-c7e027d42371" providerId="ADAL" clId="{D1C6C66C-431C-4587-A862-1F6809FB446E}" dt="2023-10-20T05:52:49.773" v="986" actId="20577"/>
        <pc:sldMkLst>
          <pc:docMk/>
          <pc:sldMk cId="1019453835" sldId="492"/>
        </pc:sldMkLst>
      </pc:sldChg>
      <pc:sldChg chg="modSp new mod">
        <pc:chgData name="Mihaly, Krisztian" userId="e193a088-ae0e-4c4f-bd52-c7e027d42371" providerId="ADAL" clId="{D1C6C66C-431C-4587-A862-1F6809FB446E}" dt="2023-10-20T05:50:28.706" v="707" actId="20577"/>
        <pc:sldMkLst>
          <pc:docMk/>
          <pc:sldMk cId="826511910" sldId="493"/>
        </pc:sldMkLst>
      </pc:sldChg>
      <pc:sldChg chg="modSp new mod">
        <pc:chgData name="Mihaly, Krisztian" userId="e193a088-ae0e-4c4f-bd52-c7e027d42371" providerId="ADAL" clId="{D1C6C66C-431C-4587-A862-1F6809FB446E}" dt="2023-10-20T05:55:10.833" v="1092" actId="20577"/>
        <pc:sldMkLst>
          <pc:docMk/>
          <pc:sldMk cId="2241969850" sldId="494"/>
        </pc:sldMkLst>
      </pc:sldChg>
      <pc:sldChg chg="modSp new mod">
        <pc:chgData name="Mihaly, Krisztian" userId="e193a088-ae0e-4c4f-bd52-c7e027d42371" providerId="ADAL" clId="{D1C6C66C-431C-4587-A862-1F6809FB446E}" dt="2023-10-20T05:55:45.039" v="1188" actId="20577"/>
        <pc:sldMkLst>
          <pc:docMk/>
          <pc:sldMk cId="4050440736" sldId="495"/>
        </pc:sldMkLst>
      </pc:sldChg>
    </pc:docChg>
  </pc:docChgLst>
  <pc:docChgLst>
    <pc:chgData name="Mihaly, Krisztian" userId="e193a088-ae0e-4c4f-bd52-c7e027d42371" providerId="ADAL" clId="{07A247A3-6A6E-4D6F-AED5-747C3759E56C}"/>
    <pc:docChg chg="custSel addSld delSld modSld addSection delSection modSection">
      <pc:chgData name="Mihaly, Krisztian" userId="e193a088-ae0e-4c4f-bd52-c7e027d42371" providerId="ADAL" clId="{07A247A3-6A6E-4D6F-AED5-747C3759E56C}" dt="2024-10-21T10:12:55.767" v="88" actId="47"/>
      <pc:docMkLst>
        <pc:docMk/>
      </pc:docMkLst>
      <pc:sldChg chg="del">
        <pc:chgData name="Mihaly, Krisztian" userId="e193a088-ae0e-4c4f-bd52-c7e027d42371" providerId="ADAL" clId="{07A247A3-6A6E-4D6F-AED5-747C3759E56C}" dt="2024-10-21T10:09:19.464" v="0" actId="47"/>
        <pc:sldMkLst>
          <pc:docMk/>
          <pc:sldMk cId="3222563650" sldId="257"/>
        </pc:sldMkLst>
      </pc:sldChg>
      <pc:sldChg chg="modSp add mod">
        <pc:chgData name="Mihaly, Krisztian" userId="e193a088-ae0e-4c4f-bd52-c7e027d42371" providerId="ADAL" clId="{07A247A3-6A6E-4D6F-AED5-747C3759E56C}" dt="2024-10-21T10:11:15.634" v="10" actId="27636"/>
        <pc:sldMkLst>
          <pc:docMk/>
          <pc:sldMk cId="859554434" sldId="355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1085839559" sldId="356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2400816447" sldId="357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3740651523" sldId="358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4174449914" sldId="359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3196052506" sldId="360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2070358246" sldId="361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2755097373" sldId="362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1912673140" sldId="363"/>
        </pc:sldMkLst>
      </pc:sldChg>
      <pc:sldChg chg="modSp add mod">
        <pc:chgData name="Mihaly, Krisztian" userId="e193a088-ae0e-4c4f-bd52-c7e027d42371" providerId="ADAL" clId="{07A247A3-6A6E-4D6F-AED5-747C3759E56C}" dt="2024-10-21T10:11:15.609" v="9" actId="27636"/>
        <pc:sldMkLst>
          <pc:docMk/>
          <pc:sldMk cId="3258031898" sldId="371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766715576" sldId="373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2321633390" sldId="374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2449878035" sldId="375"/>
        </pc:sldMkLst>
      </pc:sldChg>
      <pc:sldChg chg="del">
        <pc:chgData name="Mihaly, Krisztian" userId="e193a088-ae0e-4c4f-bd52-c7e027d42371" providerId="ADAL" clId="{07A247A3-6A6E-4D6F-AED5-747C3759E56C}" dt="2024-10-21T10:09:19.464" v="0" actId="47"/>
        <pc:sldMkLst>
          <pc:docMk/>
          <pc:sldMk cId="2353250621" sldId="403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1402344755" sldId="406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1958552834" sldId="407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4258664351" sldId="408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3984349619" sldId="409"/>
        </pc:sldMkLst>
      </pc:sldChg>
      <pc:sldChg chg="add">
        <pc:chgData name="Mihaly, Krisztian" userId="e193a088-ae0e-4c4f-bd52-c7e027d42371" providerId="ADAL" clId="{07A247A3-6A6E-4D6F-AED5-747C3759E56C}" dt="2024-10-21T10:11:15.509" v="8"/>
        <pc:sldMkLst>
          <pc:docMk/>
          <pc:sldMk cId="1348471416" sldId="410"/>
        </pc:sldMkLst>
      </pc:sldChg>
      <pc:sldChg chg="modSp mod">
        <pc:chgData name="Mihaly, Krisztian" userId="e193a088-ae0e-4c4f-bd52-c7e027d42371" providerId="ADAL" clId="{07A247A3-6A6E-4D6F-AED5-747C3759E56C}" dt="2024-10-21T10:12:12.681" v="76" actId="6549"/>
        <pc:sldMkLst>
          <pc:docMk/>
          <pc:sldMk cId="4220616494" sldId="477"/>
        </pc:sldMkLst>
      </pc:sldChg>
      <pc:sldChg chg="del">
        <pc:chgData name="Mihaly, Krisztian" userId="e193a088-ae0e-4c4f-bd52-c7e027d42371" providerId="ADAL" clId="{07A247A3-6A6E-4D6F-AED5-747C3759E56C}" dt="2024-10-21T10:12:31.600" v="82" actId="47"/>
        <pc:sldMkLst>
          <pc:docMk/>
          <pc:sldMk cId="3165821357" sldId="478"/>
        </pc:sldMkLst>
      </pc:sldChg>
      <pc:sldChg chg="del">
        <pc:chgData name="Mihaly, Krisztian" userId="e193a088-ae0e-4c4f-bd52-c7e027d42371" providerId="ADAL" clId="{07A247A3-6A6E-4D6F-AED5-747C3759E56C}" dt="2024-10-21T10:10:02.840" v="2" actId="47"/>
        <pc:sldMkLst>
          <pc:docMk/>
          <pc:sldMk cId="826511910" sldId="493"/>
        </pc:sldMkLst>
      </pc:sldChg>
      <pc:sldChg chg="del">
        <pc:chgData name="Mihaly, Krisztian" userId="e193a088-ae0e-4c4f-bd52-c7e027d42371" providerId="ADAL" clId="{07A247A3-6A6E-4D6F-AED5-747C3759E56C}" dt="2024-10-21T10:10:02.840" v="2" actId="47"/>
        <pc:sldMkLst>
          <pc:docMk/>
          <pc:sldMk cId="2241969850" sldId="494"/>
        </pc:sldMkLst>
      </pc:sldChg>
      <pc:sldChg chg="del">
        <pc:chgData name="Mihaly, Krisztian" userId="e193a088-ae0e-4c4f-bd52-c7e027d42371" providerId="ADAL" clId="{07A247A3-6A6E-4D6F-AED5-747C3759E56C}" dt="2024-10-21T10:12:55.767" v="88" actId="47"/>
        <pc:sldMkLst>
          <pc:docMk/>
          <pc:sldMk cId="4050440736" sldId="495"/>
        </pc:sldMkLst>
      </pc:sldChg>
      <pc:sldChg chg="modSp add del mod">
        <pc:chgData name="Mihaly, Krisztian" userId="e193a088-ae0e-4c4f-bd52-c7e027d42371" providerId="ADAL" clId="{07A247A3-6A6E-4D6F-AED5-747C3759E56C}" dt="2024-10-21T10:12:19.719" v="78" actId="47"/>
        <pc:sldMkLst>
          <pc:docMk/>
          <pc:sldMk cId="3189172121" sldId="496"/>
        </pc:sldMkLst>
      </pc:sldChg>
      <pc:sldChg chg="modSp add mod">
        <pc:chgData name="Mihaly, Krisztian" userId="e193a088-ae0e-4c4f-bd52-c7e027d42371" providerId="ADAL" clId="{07A247A3-6A6E-4D6F-AED5-747C3759E56C}" dt="2024-10-21T10:12:25.100" v="80" actId="113"/>
        <pc:sldMkLst>
          <pc:docMk/>
          <pc:sldMk cId="4069269888" sldId="497"/>
        </pc:sldMkLst>
      </pc:sldChg>
      <pc:sldChg chg="modSp add mod">
        <pc:chgData name="Mihaly, Krisztian" userId="e193a088-ae0e-4c4f-bd52-c7e027d42371" providerId="ADAL" clId="{07A247A3-6A6E-4D6F-AED5-747C3759E56C}" dt="2024-10-21T10:12:35.534" v="84" actId="113"/>
        <pc:sldMkLst>
          <pc:docMk/>
          <pc:sldMk cId="3735934780" sldId="498"/>
        </pc:sldMkLst>
      </pc:sldChg>
      <pc:sldChg chg="modSp add mod">
        <pc:chgData name="Mihaly, Krisztian" userId="e193a088-ae0e-4c4f-bd52-c7e027d42371" providerId="ADAL" clId="{07A247A3-6A6E-4D6F-AED5-747C3759E56C}" dt="2024-10-21T10:12:48.458" v="87" actId="113"/>
        <pc:sldMkLst>
          <pc:docMk/>
          <pc:sldMk cId="1804046580" sldId="499"/>
        </pc:sldMkLst>
      </pc:sldChg>
    </pc:docChg>
  </pc:docChgLst>
  <pc:docChgLst>
    <pc:chgData name="Mihaly, Krisztian" userId="e193a088-ae0e-4c4f-bd52-c7e027d42371" providerId="ADAL" clId="{8A817B59-BB2F-4BBC-BE3A-AD02E046FF87}"/>
    <pc:docChg chg="undo custSel addSld delSld modSld sldOrd addSection delSection modSection">
      <pc:chgData name="Mihaly, Krisztian" userId="e193a088-ae0e-4c4f-bd52-c7e027d42371" providerId="ADAL" clId="{8A817B59-BB2F-4BBC-BE3A-AD02E046FF87}" dt="2022-03-24T16:23:18.056" v="3761" actId="6549"/>
      <pc:docMkLst>
        <pc:docMk/>
      </pc:docMkLst>
      <pc:sldChg chg="modSp mod">
        <pc:chgData name="Mihaly, Krisztian" userId="e193a088-ae0e-4c4f-bd52-c7e027d42371" providerId="ADAL" clId="{8A817B59-BB2F-4BBC-BE3A-AD02E046FF87}" dt="2022-03-17T22:03:49.357" v="1117"/>
        <pc:sldMkLst>
          <pc:docMk/>
          <pc:sldMk cId="917788574" sldId="256"/>
        </pc:sldMkLst>
      </pc:sldChg>
      <pc:sldChg chg="modSp mod">
        <pc:chgData name="Mihaly, Krisztian" userId="e193a088-ae0e-4c4f-bd52-c7e027d42371" providerId="ADAL" clId="{8A817B59-BB2F-4BBC-BE3A-AD02E046FF87}" dt="2022-03-17T22:41:46.672" v="3526" actId="20577"/>
        <pc:sldMkLst>
          <pc:docMk/>
          <pc:sldMk cId="3222563650" sldId="257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808633448" sldId="333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126417008" sldId="334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4134298192" sldId="335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11222348" sldId="336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3467054246" sldId="337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3036447003" sldId="338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3914030007" sldId="339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3653320583" sldId="340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586102137" sldId="341"/>
        </pc:sldMkLst>
      </pc:sldChg>
      <pc:sldChg chg="modSp add del mod">
        <pc:chgData name="Mihaly, Krisztian" userId="e193a088-ae0e-4c4f-bd52-c7e027d42371" providerId="ADAL" clId="{8A817B59-BB2F-4BBC-BE3A-AD02E046FF87}" dt="2022-03-17T22:37:59.873" v="2897"/>
        <pc:sldMkLst>
          <pc:docMk/>
          <pc:sldMk cId="2250988199" sldId="34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891982325" sldId="36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766814755" sldId="361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733532545" sldId="36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97554650" sldId="36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2807389" sldId="375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952856733" sldId="376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199842395" sldId="37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670901507" sldId="37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619706017" sldId="379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808597378" sldId="380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3698362030" sldId="390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3155397874" sldId="391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2383752764" sldId="392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3403569075" sldId="393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3863086100" sldId="394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4041216609" sldId="395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1582346359" sldId="396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1587518882" sldId="397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3896630777" sldId="398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2517256836" sldId="399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2563166936" sldId="400"/>
        </pc:sldMkLst>
      </pc:sldChg>
      <pc:sldChg chg="modSp">
        <pc:chgData name="Mihaly, Krisztian" userId="e193a088-ae0e-4c4f-bd52-c7e027d42371" providerId="ADAL" clId="{8A817B59-BB2F-4BBC-BE3A-AD02E046FF87}" dt="2022-03-17T22:03:49.357" v="1117"/>
        <pc:sldMkLst>
          <pc:docMk/>
          <pc:sldMk cId="2111622720" sldId="401"/>
        </pc:sldMkLst>
      </pc:sldChg>
      <pc:sldChg chg="modSp mod">
        <pc:chgData name="Mihaly, Krisztian" userId="e193a088-ae0e-4c4f-bd52-c7e027d42371" providerId="ADAL" clId="{8A817B59-BB2F-4BBC-BE3A-AD02E046FF87}" dt="2022-03-17T22:03:49.357" v="1117"/>
        <pc:sldMkLst>
          <pc:docMk/>
          <pc:sldMk cId="2353250621" sldId="403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322985508" sldId="404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320011143" sldId="405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735817085" sldId="406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809679595" sldId="40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32858308" sldId="40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211885748" sldId="409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694169994" sldId="41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528079710" sldId="411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197265645" sldId="41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764853565" sldId="413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412815809" sldId="414"/>
        </pc:sldMkLst>
      </pc:sldChg>
      <pc:sldChg chg="modSp del mod">
        <pc:chgData name="Mihaly, Krisztian" userId="e193a088-ae0e-4c4f-bd52-c7e027d42371" providerId="ADAL" clId="{8A817B59-BB2F-4BBC-BE3A-AD02E046FF87}" dt="2022-03-17T22:41:59.837" v="3528" actId="47"/>
        <pc:sldMkLst>
          <pc:docMk/>
          <pc:sldMk cId="282697825" sldId="415"/>
        </pc:sldMkLst>
      </pc:sldChg>
      <pc:sldChg chg="modSp add del mod ord">
        <pc:chgData name="Mihaly, Krisztian" userId="e193a088-ae0e-4c4f-bd52-c7e027d42371" providerId="ADAL" clId="{8A817B59-BB2F-4BBC-BE3A-AD02E046FF87}" dt="2022-03-17T22:42:12.973" v="3533" actId="47"/>
        <pc:sldMkLst>
          <pc:docMk/>
          <pc:sldMk cId="895889565" sldId="416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4264813320" sldId="416"/>
        </pc:sldMkLst>
      </pc:sldChg>
      <pc:sldChg chg="modSp add del mod">
        <pc:chgData name="Mihaly, Krisztian" userId="e193a088-ae0e-4c4f-bd52-c7e027d42371" providerId="ADAL" clId="{8A817B59-BB2F-4BBC-BE3A-AD02E046FF87}" dt="2022-03-17T22:43:01.313" v="3545" actId="47"/>
        <pc:sldMkLst>
          <pc:docMk/>
          <pc:sldMk cId="1138222665" sldId="41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880439727" sldId="417"/>
        </pc:sldMkLst>
      </pc:sldChg>
      <pc:sldChg chg="new del">
        <pc:chgData name="Mihaly, Krisztian" userId="e193a088-ae0e-4c4f-bd52-c7e027d42371" providerId="ADAL" clId="{8A817B59-BB2F-4BBC-BE3A-AD02E046FF87}" dt="2022-03-17T22:00:49.803" v="935" actId="680"/>
        <pc:sldMkLst>
          <pc:docMk/>
          <pc:sldMk cId="19293683" sldId="418"/>
        </pc:sldMkLst>
      </pc:sldChg>
      <pc:sldChg chg="modSp new mod">
        <pc:chgData name="Mihaly, Krisztian" userId="e193a088-ae0e-4c4f-bd52-c7e027d42371" providerId="ADAL" clId="{8A817B59-BB2F-4BBC-BE3A-AD02E046FF87}" dt="2022-03-17T22:22:15.116" v="2341" actId="20577"/>
        <pc:sldMkLst>
          <pc:docMk/>
          <pc:sldMk cId="2063037128" sldId="41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223113894" sldId="41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207883338" sldId="419"/>
        </pc:sldMkLst>
      </pc:sldChg>
      <pc:sldChg chg="modSp add mod">
        <pc:chgData name="Mihaly, Krisztian" userId="e193a088-ae0e-4c4f-bd52-c7e027d42371" providerId="ADAL" clId="{8A817B59-BB2F-4BBC-BE3A-AD02E046FF87}" dt="2022-03-17T22:34:39.696" v="2707" actId="27636"/>
        <pc:sldMkLst>
          <pc:docMk/>
          <pc:sldMk cId="3381803902" sldId="419"/>
        </pc:sldMkLst>
      </pc:sldChg>
      <pc:sldChg chg="modSp add mod">
        <pc:chgData name="Mihaly, Krisztian" userId="e193a088-ae0e-4c4f-bd52-c7e027d42371" providerId="ADAL" clId="{8A817B59-BB2F-4BBC-BE3A-AD02E046FF87}" dt="2022-03-17T22:21:43.809" v="2302" actId="5793"/>
        <pc:sldMkLst>
          <pc:docMk/>
          <pc:sldMk cId="1529808533" sldId="42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160415742" sldId="42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782331964" sldId="421"/>
        </pc:sldMkLst>
      </pc:sldChg>
      <pc:sldChg chg="modSp add mod">
        <pc:chgData name="Mihaly, Krisztian" userId="e193a088-ae0e-4c4f-bd52-c7e027d42371" providerId="ADAL" clId="{8A817B59-BB2F-4BBC-BE3A-AD02E046FF87}" dt="2022-03-17T22:28:35.679" v="2464" actId="20577"/>
        <pc:sldMkLst>
          <pc:docMk/>
          <pc:sldMk cId="3902231098" sldId="421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30082199" sldId="422"/>
        </pc:sldMkLst>
      </pc:sldChg>
      <pc:sldChg chg="modSp new mod">
        <pc:chgData name="Mihaly, Krisztian" userId="e193a088-ae0e-4c4f-bd52-c7e027d42371" providerId="ADAL" clId="{8A817B59-BB2F-4BBC-BE3A-AD02E046FF87}" dt="2022-03-17T22:35:28.168" v="2838" actId="20577"/>
        <pc:sldMkLst>
          <pc:docMk/>
          <pc:sldMk cId="3336542044" sldId="42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404032984" sldId="423"/>
        </pc:sldMkLst>
      </pc:sldChg>
      <pc:sldChg chg="modSp new mod">
        <pc:chgData name="Mihaly, Krisztian" userId="e193a088-ae0e-4c4f-bd52-c7e027d42371" providerId="ADAL" clId="{8A817B59-BB2F-4BBC-BE3A-AD02E046FF87}" dt="2022-03-17T22:36:12.410" v="2865" actId="242"/>
        <pc:sldMkLst>
          <pc:docMk/>
          <pc:sldMk cId="3479334145" sldId="423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967047526" sldId="424"/>
        </pc:sldMkLst>
      </pc:sldChg>
      <pc:sldChg chg="modSp add del mod">
        <pc:chgData name="Mihaly, Krisztian" userId="e193a088-ae0e-4c4f-bd52-c7e027d42371" providerId="ADAL" clId="{8A817B59-BB2F-4BBC-BE3A-AD02E046FF87}" dt="2022-03-17T22:43:36.250" v="3553" actId="47"/>
        <pc:sldMkLst>
          <pc:docMk/>
          <pc:sldMk cId="3567494990" sldId="424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108382060" sldId="425"/>
        </pc:sldMkLst>
      </pc:sldChg>
      <pc:sldChg chg="modSp add del mod">
        <pc:chgData name="Mihaly, Krisztian" userId="e193a088-ae0e-4c4f-bd52-c7e027d42371" providerId="ADAL" clId="{8A817B59-BB2F-4BBC-BE3A-AD02E046FF87}" dt="2022-03-17T22:45:20.085" v="3638" actId="47"/>
        <pc:sldMkLst>
          <pc:docMk/>
          <pc:sldMk cId="3292298075" sldId="425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91450692" sldId="426"/>
        </pc:sldMkLst>
      </pc:sldChg>
      <pc:sldChg chg="add">
        <pc:chgData name="Mihaly, Krisztian" userId="e193a088-ae0e-4c4f-bd52-c7e027d42371" providerId="ADAL" clId="{8A817B59-BB2F-4BBC-BE3A-AD02E046FF87}" dt="2022-03-17T22:36:29.557" v="2869"/>
        <pc:sldMkLst>
          <pc:docMk/>
          <pc:sldMk cId="3240491660" sldId="426"/>
        </pc:sldMkLst>
      </pc:sldChg>
      <pc:sldChg chg="modSp add del mod">
        <pc:chgData name="Mihaly, Krisztian" userId="e193a088-ae0e-4c4f-bd52-c7e027d42371" providerId="ADAL" clId="{8A817B59-BB2F-4BBC-BE3A-AD02E046FF87}" dt="2022-03-17T22:45:40.697" v="3646" actId="47"/>
        <pc:sldMkLst>
          <pc:docMk/>
          <pc:sldMk cId="3150136509" sldId="42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427802284" sldId="42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62987619" sldId="428"/>
        </pc:sldMkLst>
      </pc:sldChg>
      <pc:sldChg chg="modSp new del mod">
        <pc:chgData name="Mihaly, Krisztian" userId="e193a088-ae0e-4c4f-bd52-c7e027d42371" providerId="ADAL" clId="{8A817B59-BB2F-4BBC-BE3A-AD02E046FF87}" dt="2022-03-17T22:37:58.907" v="2896" actId="47"/>
        <pc:sldMkLst>
          <pc:docMk/>
          <pc:sldMk cId="3954703138" sldId="42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607469762" sldId="429"/>
        </pc:sldMkLst>
      </pc:sldChg>
      <pc:sldChg chg="new del">
        <pc:chgData name="Mihaly, Krisztian" userId="e193a088-ae0e-4c4f-bd52-c7e027d42371" providerId="ADAL" clId="{8A817B59-BB2F-4BBC-BE3A-AD02E046FF87}" dt="2022-03-17T22:37:16.124" v="2895" actId="47"/>
        <pc:sldMkLst>
          <pc:docMk/>
          <pc:sldMk cId="2870182253" sldId="429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801075330" sldId="43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101782190" sldId="431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016104979" sldId="43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04662341" sldId="433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612505679" sldId="434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399549010" sldId="435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4098730238" sldId="436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1620279579" sldId="437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923611595" sldId="438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918412275" sldId="439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4044008896" sldId="440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678278940" sldId="441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743556973" sldId="442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2387077262" sldId="443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603585635" sldId="444"/>
        </pc:sldMkLst>
      </pc:sldChg>
      <pc:sldChg chg="del">
        <pc:chgData name="Mihaly, Krisztian" userId="e193a088-ae0e-4c4f-bd52-c7e027d42371" providerId="ADAL" clId="{8A817B59-BB2F-4BBC-BE3A-AD02E046FF87}" dt="2022-03-17T21:46:46.672" v="746" actId="47"/>
        <pc:sldMkLst>
          <pc:docMk/>
          <pc:sldMk cId="3190602714" sldId="445"/>
        </pc:sldMkLst>
      </pc:sldChg>
      <pc:sldChg chg="del">
        <pc:chgData name="Mihaly, Krisztian" userId="e193a088-ae0e-4c4f-bd52-c7e027d42371" providerId="ADAL" clId="{8A817B59-BB2F-4BBC-BE3A-AD02E046FF87}" dt="2022-03-17T22:00:02.358" v="924" actId="47"/>
        <pc:sldMkLst>
          <pc:docMk/>
          <pc:sldMk cId="3697546800" sldId="448"/>
        </pc:sldMkLst>
      </pc:sldChg>
      <pc:sldChg chg="add del ord">
        <pc:chgData name="Mihaly, Krisztian" userId="e193a088-ae0e-4c4f-bd52-c7e027d42371" providerId="ADAL" clId="{8A817B59-BB2F-4BBC-BE3A-AD02E046FF87}" dt="2022-03-17T22:00:26.524" v="927" actId="47"/>
        <pc:sldMkLst>
          <pc:docMk/>
          <pc:sldMk cId="2321716121" sldId="449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488174453" sldId="455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3757618631" sldId="456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4140096977" sldId="457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215944567" sldId="458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153338892" sldId="459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988537034" sldId="460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932239509" sldId="461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461969205" sldId="462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355845050" sldId="463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2887792378" sldId="464"/>
        </pc:sldMkLst>
      </pc:sldChg>
      <pc:sldChg chg="add">
        <pc:chgData name="Mihaly, Krisztian" userId="e193a088-ae0e-4c4f-bd52-c7e027d42371" providerId="ADAL" clId="{8A817B59-BB2F-4BBC-BE3A-AD02E046FF87}" dt="2022-03-17T22:37:59.873" v="2897"/>
        <pc:sldMkLst>
          <pc:docMk/>
          <pc:sldMk cId="4153651319" sldId="465"/>
        </pc:sldMkLst>
      </pc:sldChg>
      <pc:sldChg chg="modSp new mod">
        <pc:chgData name="Mihaly, Krisztian" userId="e193a088-ae0e-4c4f-bd52-c7e027d42371" providerId="ADAL" clId="{8A817B59-BB2F-4BBC-BE3A-AD02E046FF87}" dt="2022-03-17T22:41:01.185" v="3432" actId="20577"/>
        <pc:sldMkLst>
          <pc:docMk/>
          <pc:sldMk cId="331108617" sldId="466"/>
        </pc:sldMkLst>
      </pc:sldChg>
      <pc:sldChg chg="new del">
        <pc:chgData name="Mihaly, Krisztian" userId="e193a088-ae0e-4c4f-bd52-c7e027d42371" providerId="ADAL" clId="{8A817B59-BB2F-4BBC-BE3A-AD02E046FF87}" dt="2022-03-17T22:46:08.113" v="3647" actId="47"/>
        <pc:sldMkLst>
          <pc:docMk/>
          <pc:sldMk cId="2384983287" sldId="467"/>
        </pc:sldMkLst>
      </pc:sldChg>
      <pc:sldChg chg="add del">
        <pc:chgData name="Mihaly, Krisztian" userId="e193a088-ae0e-4c4f-bd52-c7e027d42371" providerId="ADAL" clId="{8A817B59-BB2F-4BBC-BE3A-AD02E046FF87}" dt="2022-03-17T22:38:06.225" v="2898" actId="47"/>
        <pc:sldMkLst>
          <pc:docMk/>
          <pc:sldMk cId="2887817669" sldId="467"/>
        </pc:sldMkLst>
      </pc:sldChg>
      <pc:sldChg chg="modSp add mod">
        <pc:chgData name="Mihaly, Krisztian" userId="e193a088-ae0e-4c4f-bd52-c7e027d42371" providerId="ADAL" clId="{8A817B59-BB2F-4BBC-BE3A-AD02E046FF87}" dt="2022-03-17T22:42:02.137" v="3529" actId="113"/>
        <pc:sldMkLst>
          <pc:docMk/>
          <pc:sldMk cId="1763597122" sldId="468"/>
        </pc:sldMkLst>
      </pc:sldChg>
      <pc:sldChg chg="modSp add del mod">
        <pc:chgData name="Mihaly, Krisztian" userId="e193a088-ae0e-4c4f-bd52-c7e027d42371" providerId="ADAL" clId="{8A817B59-BB2F-4BBC-BE3A-AD02E046FF87}" dt="2022-03-17T22:42:17.367" v="3535" actId="113"/>
        <pc:sldMkLst>
          <pc:docMk/>
          <pc:sldMk cId="2941376869" sldId="469"/>
        </pc:sldMkLst>
      </pc:sldChg>
      <pc:sldChg chg="modSp new del mod">
        <pc:chgData name="Mihaly, Krisztian" userId="e193a088-ae0e-4c4f-bd52-c7e027d42371" providerId="ADAL" clId="{8A817B59-BB2F-4BBC-BE3A-AD02E046FF87}" dt="2022-03-24T16:21:14.152" v="3648" actId="47"/>
        <pc:sldMkLst>
          <pc:docMk/>
          <pc:sldMk cId="167033876" sldId="470"/>
        </pc:sldMkLst>
      </pc:sldChg>
      <pc:sldChg chg="modSp add mod">
        <pc:chgData name="Mihaly, Krisztian" userId="e193a088-ae0e-4c4f-bd52-c7e027d42371" providerId="ADAL" clId="{8A817B59-BB2F-4BBC-BE3A-AD02E046FF87}" dt="2022-03-17T22:43:07.069" v="3547" actId="113"/>
        <pc:sldMkLst>
          <pc:docMk/>
          <pc:sldMk cId="2575455711" sldId="471"/>
        </pc:sldMkLst>
      </pc:sldChg>
      <pc:sldChg chg="modSp add mod">
        <pc:chgData name="Mihaly, Krisztian" userId="e193a088-ae0e-4c4f-bd52-c7e027d42371" providerId="ADAL" clId="{8A817B59-BB2F-4BBC-BE3A-AD02E046FF87}" dt="2022-03-17T22:43:17.433" v="3550" actId="113"/>
        <pc:sldMkLst>
          <pc:docMk/>
          <pc:sldMk cId="3570909808" sldId="472"/>
        </pc:sldMkLst>
      </pc:sldChg>
      <pc:sldChg chg="modSp new mod">
        <pc:chgData name="Mihaly, Krisztian" userId="e193a088-ae0e-4c4f-bd52-c7e027d42371" providerId="ADAL" clId="{8A817B59-BB2F-4BBC-BE3A-AD02E046FF87}" dt="2022-03-24T16:23:18.056" v="3761" actId="6549"/>
        <pc:sldMkLst>
          <pc:docMk/>
          <pc:sldMk cId="4228575330" sldId="473"/>
        </pc:sldMkLst>
      </pc:sldChg>
      <pc:sldChg chg="modSp add mod">
        <pc:chgData name="Mihaly, Krisztian" userId="e193a088-ae0e-4c4f-bd52-c7e027d42371" providerId="ADAL" clId="{8A817B59-BB2F-4BBC-BE3A-AD02E046FF87}" dt="2022-03-17T22:45:25.869" v="3640" actId="113"/>
        <pc:sldMkLst>
          <pc:docMk/>
          <pc:sldMk cId="346072213" sldId="474"/>
        </pc:sldMkLst>
      </pc:sldChg>
      <pc:sldChg chg="modSp add mod">
        <pc:chgData name="Mihaly, Krisztian" userId="e193a088-ae0e-4c4f-bd52-c7e027d42371" providerId="ADAL" clId="{8A817B59-BB2F-4BBC-BE3A-AD02E046FF87}" dt="2022-03-17T22:45:33.636" v="3643" actId="113"/>
        <pc:sldMkLst>
          <pc:docMk/>
          <pc:sldMk cId="1602325404" sldId="475"/>
        </pc:sldMkLst>
      </pc:sldChg>
      <pc:sldChg chg="add">
        <pc:chgData name="Mihaly, Krisztian" userId="e193a088-ae0e-4c4f-bd52-c7e027d42371" providerId="ADAL" clId="{8A817B59-BB2F-4BBC-BE3A-AD02E046FF87}" dt="2022-03-24T16:21:50.510" v="3649" actId="2890"/>
        <pc:sldMkLst>
          <pc:docMk/>
          <pc:sldMk cId="2517349277" sldId="4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6627B-D5C0-4DBC-8150-1A613FA37A83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F623A-3C35-4FE0-A3C5-3F19735E7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738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saphelp_nw70/helpdata/en/fc/eb35de358411d1829f0000e829fbfe/frameset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saphelp_nw70/helpdata/en/fc/eb384e358411d1829f0000e829fbfe/content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doc/abapdocu_750_index_htm/7.50/en-US/abenwhere_logexp.htm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</a:t>
            </a:r>
            <a:r>
              <a:rPr lang="hu-HU" dirty="0" err="1"/>
              <a:t>állalati</a:t>
            </a:r>
            <a:r>
              <a:rPr lang="hu-HU" dirty="0"/>
              <a:t> Informatika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Dr. Mihály Krisztián</a:t>
            </a:r>
          </a:p>
          <a:p>
            <a:r>
              <a:rPr lang="hu-HU" dirty="0"/>
              <a:t>2025</a:t>
            </a:r>
            <a:r>
              <a:rPr lang="en-GB" dirty="0"/>
              <a:t>. </a:t>
            </a:r>
            <a:r>
              <a:rPr lang="hu-HU" dirty="0"/>
              <a:t>10. 17.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7D35-D74E-4619-8E61-CA0E6AD8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6A8EA-A37E-455A-BF67-0FBC246F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3 típust különböztetünk meg</a:t>
            </a:r>
          </a:p>
          <a:p>
            <a:r>
              <a:rPr lang="hu-HU" dirty="0"/>
              <a:t>Egyszerű struktúrák</a:t>
            </a:r>
          </a:p>
          <a:p>
            <a:pPr marL="109728" indent="0">
              <a:buNone/>
            </a:pPr>
            <a:r>
              <a:rPr lang="hu-HU" dirty="0"/>
              <a:t>	Mezői csak elemi típusokra mutatnak</a:t>
            </a:r>
          </a:p>
          <a:p>
            <a:r>
              <a:rPr lang="hu-HU" dirty="0"/>
              <a:t>Beágyazott struktúrák</a:t>
            </a:r>
          </a:p>
          <a:p>
            <a:pPr marL="411480" lvl="1" indent="0">
              <a:buNone/>
            </a:pPr>
            <a:r>
              <a:rPr lang="hu-HU" dirty="0"/>
              <a:t>	Legalább egy mezője egy másik struktúrára mutat (de nem táblatípusra)</a:t>
            </a:r>
          </a:p>
          <a:p>
            <a:r>
              <a:rPr lang="hu-HU" dirty="0"/>
              <a:t>Mélyen beágyazott struktúrák</a:t>
            </a:r>
          </a:p>
          <a:p>
            <a:pPr marL="411480" lvl="1" indent="0">
              <a:buNone/>
            </a:pPr>
            <a:r>
              <a:rPr lang="hu-HU" dirty="0"/>
              <a:t>	A struktúra legalább egy táblatípusra mutat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E91F6-35CE-2DE0-E999-D3947BF5704E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346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2DC4-F061-4429-9DBB-1677550E9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73140-B258-49A2-907D-C915DECA3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s://help.sap.com/saphelp_nw73ehp1/helpdata/en/90/8d7301b1af11d194f600a0c929b3c3/loio435de16f18794c6aa9df00c6d7c0012d_LowRes.png">
            <a:extLst>
              <a:ext uri="{FF2B5EF4-FFF2-40B4-BE49-F238E27FC236}">
                <a16:creationId xmlns:a16="http://schemas.microsoft.com/office/drawing/2014/main" id="{879AEF4B-0E53-41D7-AE05-5515227BD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455" y="1960841"/>
            <a:ext cx="5471703" cy="410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0BC2E8-F007-2531-5B57-CADF223E5C22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518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46F99-7907-4D9E-98A4-65479E2F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1BD09-6903-4413-830C-267D69410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ABAP belső tábla struktúrájának és funkciójának definiálására használjuk.</a:t>
            </a:r>
          </a:p>
          <a:p>
            <a:r>
              <a:rPr lang="hu-HU" dirty="0"/>
              <a:t>A táblatípusnak sortípusa van, mely lehet: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Strukturált típus</a:t>
            </a:r>
          </a:p>
          <a:p>
            <a:pPr lvl="2"/>
            <a:r>
              <a:rPr lang="hu-HU" dirty="0"/>
              <a:t>Struktúra</a:t>
            </a:r>
          </a:p>
          <a:p>
            <a:pPr lvl="2"/>
            <a:r>
              <a:rPr lang="hu-HU" dirty="0"/>
              <a:t>Tábla</a:t>
            </a:r>
          </a:p>
          <a:p>
            <a:pPr lvl="1"/>
            <a:r>
              <a:rPr lang="hu-HU" dirty="0"/>
              <a:t>Referencia típus (</a:t>
            </a:r>
            <a:r>
              <a:rPr lang="hu-HU" i="1" dirty="0"/>
              <a:t>ABAP OO, </a:t>
            </a:r>
            <a:r>
              <a:rPr lang="hu-HU" i="1" dirty="0" err="1"/>
              <a:t>lsd</a:t>
            </a:r>
            <a:r>
              <a:rPr lang="hu-HU" i="1" dirty="0"/>
              <a:t>. később</a:t>
            </a:r>
            <a:r>
              <a:rPr lang="hu-HU" dirty="0"/>
              <a:t>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4EFC7E-83F1-273D-1C1C-E30A44144064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630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0FDA-AC66-4190-BBDD-D1AA93A9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3DB37-AAE8-40F9-A3ED-FED7F7E98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s://help.sap.com/saphelp_nw73ehp1/helpdata/en/90/8d7304b1af11d194f600a0c929b3c3/loio9a2c9b0acd564ed19e04a73064be2533_LowRes.png">
            <a:extLst>
              <a:ext uri="{FF2B5EF4-FFF2-40B4-BE49-F238E27FC236}">
                <a16:creationId xmlns:a16="http://schemas.microsoft.com/office/drawing/2014/main" id="{5CE81397-A845-4507-9074-9F8F2262A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153" y="2077549"/>
            <a:ext cx="5700346" cy="427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5F1F2F-751A-97D9-6152-53D0BDFF0827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56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D435-7ACA-4B89-8713-6A7BB718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types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65136-4472-4222-A327-146C8B3D5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/>
          <a:lstStyle/>
          <a:p>
            <a:r>
              <a:rPr lang="hu-HU" dirty="0"/>
              <a:t>Táblatípus létrehozásakor elérési módot is definiálhatunk</a:t>
            </a:r>
          </a:p>
          <a:p>
            <a:pPr lvl="1"/>
            <a:r>
              <a:rPr lang="hu-HU" dirty="0"/>
              <a:t>Standard táblázat</a:t>
            </a:r>
          </a:p>
          <a:p>
            <a:pPr lvl="2"/>
            <a:r>
              <a:rPr lang="hu-HU" dirty="0"/>
              <a:t>A kulcs szerinti eléréshez szekvenciális keresést használ.</a:t>
            </a:r>
          </a:p>
          <a:p>
            <a:pPr lvl="1"/>
            <a:r>
              <a:rPr lang="hu-HU" dirty="0"/>
              <a:t>Sorrendezett táblázat</a:t>
            </a:r>
          </a:p>
          <a:p>
            <a:pPr lvl="2"/>
            <a:r>
              <a:rPr lang="hu-HU" dirty="0"/>
              <a:t>A táblázat belül a kulcsai szerint rendezetten kerül tárolásra. Bináris kereséssel gyors elérést támogat.</a:t>
            </a:r>
          </a:p>
          <a:p>
            <a:pPr lvl="1"/>
            <a:r>
              <a:rPr lang="hu-HU" dirty="0" err="1"/>
              <a:t>Hashelt</a:t>
            </a:r>
            <a:r>
              <a:rPr lang="hu-HU" dirty="0"/>
              <a:t> táblázat</a:t>
            </a:r>
          </a:p>
          <a:p>
            <a:pPr lvl="2"/>
            <a:r>
              <a:rPr lang="hu-HU" dirty="0"/>
              <a:t>Minden rekordnak egyedi kulccsal kell rendelkeznie. Tárolásnál </a:t>
            </a:r>
            <a:r>
              <a:rPr lang="hu-HU" dirty="0" err="1"/>
              <a:t>hash</a:t>
            </a:r>
            <a:r>
              <a:rPr lang="hu-HU" dirty="0"/>
              <a:t> függvényt használ.</a:t>
            </a:r>
          </a:p>
          <a:p>
            <a:pPr lvl="1"/>
            <a:r>
              <a:rPr lang="hu-HU" dirty="0"/>
              <a:t>Indexelt táblázat</a:t>
            </a:r>
          </a:p>
          <a:p>
            <a:pPr lvl="2"/>
            <a:r>
              <a:rPr lang="hu-HU" dirty="0"/>
              <a:t>Lehet standard, vagy sorrendezett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D887EB-6345-431A-F551-ECBB5EFEDFA9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166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17CC-FF6B-4858-9156-D0696D53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Adatbázis táblák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C3E7D-1E1B-4713-9C0F-90F4001DA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078035"/>
          </a:xfrm>
        </p:spPr>
        <p:txBody>
          <a:bodyPr/>
          <a:lstStyle/>
          <a:p>
            <a:pPr marL="109728" indent="0">
              <a:buNone/>
            </a:pPr>
            <a:r>
              <a:rPr lang="hu-HU" dirty="0"/>
              <a:t>Az ABAP adatszótárban az alábbi adatbázis táblatípusok definiálhatók:</a:t>
            </a:r>
          </a:p>
          <a:p>
            <a:r>
              <a:rPr lang="hu-HU" dirty="0" err="1"/>
              <a:t>Transparent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pool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</a:p>
          <a:p>
            <a:r>
              <a:rPr lang="hu-HU" dirty="0" err="1"/>
              <a:t>Cluster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pPr lvl="1"/>
            <a:r>
              <a:rPr lang="hu-HU" dirty="0"/>
              <a:t>Nem foglalkozunk vele a tárgy keretein belül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D4895B-F5FD-6CFC-DF42-8BEA3318BEAB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622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en-GB" dirty="0"/>
              <a:t>ABAP DDIC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b="1" dirty="0"/>
              <a:t>ABAP </a:t>
            </a:r>
            <a:r>
              <a:rPr lang="en-GB" b="1" dirty="0" err="1"/>
              <a:t>belső</a:t>
            </a:r>
            <a:r>
              <a:rPr lang="en-GB" b="1" dirty="0"/>
              <a:t> </a:t>
            </a:r>
            <a:r>
              <a:rPr lang="en-GB" b="1" dirty="0" err="1"/>
              <a:t>táblázatok</a:t>
            </a:r>
            <a:r>
              <a:rPr lang="en-GB" b="1" dirty="0"/>
              <a:t> </a:t>
            </a:r>
          </a:p>
          <a:p>
            <a:r>
              <a:rPr lang="en-GB" dirty="0"/>
              <a:t>Open SQL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dirty="0"/>
              <a:t>ABAP OO</a:t>
            </a:r>
          </a:p>
        </p:txBody>
      </p:sp>
    </p:spTree>
    <p:extLst>
      <p:ext uri="{BB962C8B-B14F-4D97-AF65-F5344CB8AC3E}">
        <p14:creationId xmlns:p14="http://schemas.microsoft.com/office/powerpoint/2010/main" val="4069269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Sortípus</a:t>
            </a:r>
          </a:p>
          <a:p>
            <a:r>
              <a:rPr lang="hu-HU" sz="2400" dirty="0"/>
              <a:t>Kulcsok (opcionális)</a:t>
            </a:r>
          </a:p>
          <a:p>
            <a:pPr lvl="1"/>
            <a:r>
              <a:rPr lang="hu-HU" sz="2000" dirty="0"/>
              <a:t>Fontos a kulcsok sorrendje</a:t>
            </a:r>
          </a:p>
          <a:p>
            <a:pPr lvl="1"/>
            <a:r>
              <a:rPr lang="hu-HU" sz="2000" dirty="0"/>
              <a:t>Kulcsok egyértelműsége (UNIQUE, NON-UNIQUE)</a:t>
            </a:r>
          </a:p>
          <a:p>
            <a:r>
              <a:rPr lang="hu-HU" sz="2400" dirty="0"/>
              <a:t>Tábla típusa</a:t>
            </a:r>
          </a:p>
          <a:p>
            <a:pPr lvl="1"/>
            <a:r>
              <a:rPr lang="hu-HU" sz="2000" dirty="0"/>
              <a:t>Standard (STANDARD)</a:t>
            </a:r>
          </a:p>
          <a:p>
            <a:pPr lvl="1"/>
            <a:r>
              <a:rPr lang="hu-HU" sz="2000" dirty="0"/>
              <a:t>Rendezett (SORTED)</a:t>
            </a:r>
          </a:p>
          <a:p>
            <a:pPr lvl="1"/>
            <a:r>
              <a:rPr lang="hu-HU" sz="2000" dirty="0" err="1"/>
              <a:t>Hashelt</a:t>
            </a:r>
            <a:r>
              <a:rPr lang="hu-HU" sz="2000" dirty="0"/>
              <a:t> (HASHED)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8617" y="5869094"/>
            <a:ext cx="10648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i="1" dirty="0"/>
              <a:t>Forrás: </a:t>
            </a:r>
            <a:r>
              <a:rPr lang="hu-HU" sz="1400" i="1" dirty="0">
                <a:hlinkClick r:id="rId2"/>
              </a:rPr>
              <a:t>https://help.sap.com/saphelp_nw70/helpdata/en/fc/eb35de358411d1829f0000e829fbfe/frameset.htm</a:t>
            </a:r>
            <a:r>
              <a:rPr lang="hu-HU" sz="14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234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típusai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78647" y="2150616"/>
          <a:ext cx="8495665" cy="355195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2119968">
                  <a:extLst>
                    <a:ext uri="{9D8B030D-6E8A-4147-A177-3AD203B41FA5}">
                      <a16:colId xmlns:a16="http://schemas.microsoft.com/office/drawing/2014/main" val="967031127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3271329195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2788212521"/>
                    </a:ext>
                  </a:extLst>
                </a:gridCol>
                <a:gridCol w="2033117">
                  <a:extLst>
                    <a:ext uri="{9D8B030D-6E8A-4147-A177-3AD203B41FA5}">
                      <a16:colId xmlns:a16="http://schemas.microsoft.com/office/drawing/2014/main" val="3656102633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Standard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Hash-tábla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08369665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Indexhozzáférés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NEM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67486671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Kulcshozzáférés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94741813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Egyértelműség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NON-UNIQUE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UNIQUE/NON-UNIQUE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025261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indexen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csak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90824298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Tárolás a memóriában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sima láncolt lista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láncolt lista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 err="1">
                          <a:effectLst/>
                        </a:rPr>
                        <a:t>hash</a:t>
                      </a:r>
                      <a:r>
                        <a:rPr lang="hu-HU" sz="1800" dirty="0">
                          <a:effectLst/>
                        </a:rPr>
                        <a:t>-tábla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8253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63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definiálása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Használhatunk helyi típus definíciót a sortípus megadására. Ezt a </a:t>
            </a:r>
            <a:r>
              <a:rPr lang="hu-HU" sz="2400" b="1" dirty="0"/>
              <a:t>TYPES</a:t>
            </a:r>
            <a:r>
              <a:rPr lang="hu-HU" sz="2400" dirty="0"/>
              <a:t> kulcsszóval vezetjük be, majd a BEGIN OF típusnév és END OF típusnév között definiáljuk.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TYPES: BEGIN OF </a:t>
            </a:r>
            <a:r>
              <a:rPr lang="hu-HU" sz="2400" dirty="0" err="1"/>
              <a:t>lty_s_helyi_tipus</a:t>
            </a:r>
            <a:r>
              <a:rPr lang="hu-HU" sz="2400" dirty="0"/>
              <a:t>,</a:t>
            </a:r>
          </a:p>
          <a:p>
            <a:pPr marL="109728" indent="0">
              <a:buNone/>
            </a:pPr>
            <a:r>
              <a:rPr lang="hu-HU" sz="2400" dirty="0"/>
              <a:t>		mezo_1 	TYPE i,</a:t>
            </a:r>
            <a:br>
              <a:rPr lang="hu-HU" sz="2400" dirty="0"/>
            </a:br>
            <a:r>
              <a:rPr lang="hu-HU" sz="2400" dirty="0"/>
              <a:t>		mezo_2(10) TYPE c,</a:t>
            </a:r>
          </a:p>
          <a:p>
            <a:pPr marL="109728" indent="0">
              <a:buNone/>
            </a:pPr>
            <a:r>
              <a:rPr lang="hu-HU" sz="2400" dirty="0"/>
              <a:t>	   </a:t>
            </a:r>
            <a:r>
              <a:rPr lang="hu-HU" sz="2400" b="1" dirty="0"/>
              <a:t>END OF </a:t>
            </a:r>
            <a:r>
              <a:rPr lang="hu-HU" sz="2400" dirty="0" err="1"/>
              <a:t>lty_s_helyi_tipus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r>
              <a:rPr lang="hu-HU" sz="2400" b="1" dirty="0"/>
              <a:t>TYPES:</a:t>
            </a:r>
            <a:r>
              <a:rPr lang="hu-HU" sz="2400" dirty="0"/>
              <a:t> </a:t>
            </a:r>
            <a:r>
              <a:rPr lang="hu-HU" sz="2400" dirty="0" err="1"/>
              <a:t>lty_t_helyi_tipus</a:t>
            </a:r>
            <a:r>
              <a:rPr lang="hu-HU" sz="2400" dirty="0"/>
              <a:t> </a:t>
            </a:r>
            <a:r>
              <a:rPr lang="hu-HU" sz="2400" b="1" dirty="0"/>
              <a:t>TYPE STANDARD TABLE OF </a:t>
            </a:r>
            <a:r>
              <a:rPr lang="hu-HU" sz="2400" dirty="0" err="1"/>
              <a:t>lty_s_helyi_tipus</a:t>
            </a:r>
            <a:br>
              <a:rPr lang="hu-HU" sz="2400" dirty="0"/>
            </a:br>
            <a:r>
              <a:rPr lang="hu-HU" sz="2400" dirty="0"/>
              <a:t>	</a:t>
            </a:r>
            <a:r>
              <a:rPr lang="hu-HU" sz="2400" b="1" dirty="0"/>
              <a:t>WITH UNIQUE KEY </a:t>
            </a:r>
            <a:r>
              <a:rPr lang="hu-HU" sz="2400" dirty="0"/>
              <a:t>mezo_1.</a:t>
            </a:r>
          </a:p>
        </p:txBody>
      </p:sp>
    </p:spTree>
    <p:extLst>
      <p:ext uri="{BB962C8B-B14F-4D97-AF65-F5344CB8AC3E}">
        <p14:creationId xmlns:p14="http://schemas.microsoft.com/office/powerpoint/2010/main" val="325803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en-GB" dirty="0"/>
              <a:t>ABAP DDIC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dirty="0"/>
              <a:t>ABAP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táblázatok</a:t>
            </a:r>
            <a:r>
              <a:rPr lang="en-GB" dirty="0"/>
              <a:t> </a:t>
            </a:r>
          </a:p>
          <a:p>
            <a:r>
              <a:rPr lang="en-GB" dirty="0"/>
              <a:t>Open SQL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dirty="0"/>
              <a:t>ABAP OO</a:t>
            </a:r>
          </a:p>
        </p:txBody>
      </p:sp>
    </p:spTree>
    <p:extLst>
      <p:ext uri="{BB962C8B-B14F-4D97-AF65-F5344CB8AC3E}">
        <p14:creationId xmlns:p14="http://schemas.microsoft.com/office/powerpoint/2010/main" val="4220616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deklarálása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Tábla típust használva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lt_belso_tabla</a:t>
            </a:r>
            <a:r>
              <a:rPr lang="hu-HU" sz="2400" dirty="0"/>
              <a:t> </a:t>
            </a:r>
            <a:r>
              <a:rPr lang="hu-HU" sz="2400" b="1" dirty="0"/>
              <a:t>TYPE</a:t>
            </a:r>
            <a:r>
              <a:rPr lang="hu-HU" sz="2400" dirty="0"/>
              <a:t> </a:t>
            </a:r>
            <a:r>
              <a:rPr lang="hu-HU" sz="2400" dirty="0" err="1"/>
              <a:t>lty_t_helyi_tipus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r>
              <a:rPr lang="hu-HU" sz="2400" dirty="0"/>
              <a:t>Adatszótárban definiált táblatípust használva.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lt_belso_tabla</a:t>
            </a:r>
            <a:r>
              <a:rPr lang="hu-HU" sz="2400" dirty="0"/>
              <a:t> </a:t>
            </a:r>
            <a:r>
              <a:rPr lang="hu-HU" sz="2400" b="1" dirty="0"/>
              <a:t>TYPE</a:t>
            </a:r>
            <a:r>
              <a:rPr lang="hu-HU" sz="2400" dirty="0"/>
              <a:t> bapiret2_t.</a:t>
            </a:r>
          </a:p>
          <a:p>
            <a:endParaRPr lang="hu-HU" sz="2400" dirty="0"/>
          </a:p>
          <a:p>
            <a:r>
              <a:rPr lang="hu-HU" sz="2400" dirty="0"/>
              <a:t>Implicit definiálva</a:t>
            </a:r>
          </a:p>
          <a:p>
            <a:pPr marL="109728" indent="0">
              <a:buNone/>
            </a:pPr>
            <a:r>
              <a:rPr lang="hu-HU" sz="2400" b="1" dirty="0"/>
              <a:t>DATA</a:t>
            </a:r>
            <a:r>
              <a:rPr lang="hu-HU" sz="2400" dirty="0"/>
              <a:t> </a:t>
            </a:r>
            <a:r>
              <a:rPr lang="hu-HU" sz="2400" dirty="0" err="1"/>
              <a:t>lt_belso_table</a:t>
            </a:r>
            <a:r>
              <a:rPr lang="hu-HU" sz="2400" dirty="0"/>
              <a:t> </a:t>
            </a:r>
            <a:r>
              <a:rPr lang="hu-HU" sz="2400" b="1" dirty="0"/>
              <a:t>TYPE TABLE OF </a:t>
            </a:r>
            <a:r>
              <a:rPr lang="hu-HU" sz="2400" dirty="0" err="1"/>
              <a:t>string</a:t>
            </a:r>
            <a:r>
              <a:rPr lang="hu-H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987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feltöltése OPEN SQL utasítással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SELECT utasítás kiterjeszthető úgy, hogy az eredményhalmazt kötegelve egy belső táblába olvassa.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  SELECT &lt;oszlopok&gt;</a:t>
            </a:r>
            <a:br>
              <a:rPr lang="hu-HU" sz="2400" dirty="0"/>
            </a:br>
            <a:r>
              <a:rPr lang="hu-HU" sz="2400" dirty="0"/>
              <a:t>	FROM &lt;tábla&gt;</a:t>
            </a:r>
          </a:p>
          <a:p>
            <a:pPr marL="109728" indent="0">
              <a:buNone/>
            </a:pPr>
            <a:r>
              <a:rPr lang="hu-HU" sz="2400" dirty="0"/>
              <a:t>	</a:t>
            </a:r>
            <a:r>
              <a:rPr lang="hu-HU" sz="2400" b="1" dirty="0"/>
              <a:t>INTO TABLE </a:t>
            </a:r>
            <a:r>
              <a:rPr lang="hu-HU" sz="2400" dirty="0"/>
              <a:t>&lt;cél&gt;</a:t>
            </a:r>
          </a:p>
          <a:p>
            <a:pPr marL="109728" indent="0">
              <a:buNone/>
            </a:pPr>
            <a:r>
              <a:rPr lang="hu-HU" sz="2400" dirty="0"/>
              <a:t>		WHERE &lt;feltételek&gt;</a:t>
            </a:r>
          </a:p>
          <a:p>
            <a:pPr marL="109728" indent="0">
              <a:buNone/>
            </a:pPr>
            <a:r>
              <a:rPr lang="hu-HU" sz="2400" dirty="0"/>
              <a:t>		GROUP BY &lt;oszlopok&gt;</a:t>
            </a:r>
          </a:p>
          <a:p>
            <a:pPr marL="109728" indent="0">
              <a:buNone/>
            </a:pPr>
            <a:r>
              <a:rPr lang="hu-HU" sz="2400" dirty="0"/>
              <a:t>		ORDER BY &lt;feltételek&gt;.</a:t>
            </a:r>
          </a:p>
        </p:txBody>
      </p:sp>
    </p:spTree>
    <p:extLst>
      <p:ext uri="{BB962C8B-B14F-4D97-AF65-F5344CB8AC3E}">
        <p14:creationId xmlns:p14="http://schemas.microsoft.com/office/powerpoint/2010/main" val="195855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feltöltése OPEN SQL utasítással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A cél változónak belső tábla típusúnak kell lennie és a helyes értékadáshoz meg kell egyezni a táblázat típusával.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Ha nem egyezik meg a típus, használható az alábbi kiterjesztés:</a:t>
            </a:r>
          </a:p>
          <a:p>
            <a:pPr marL="109728" indent="0" algn="ctr">
              <a:buNone/>
            </a:pPr>
            <a:r>
              <a:rPr lang="hu-HU" sz="2400" b="1" dirty="0"/>
              <a:t>INTO CORRESPONDING FIELDS OF TABLE</a:t>
            </a:r>
          </a:p>
          <a:p>
            <a:endParaRPr lang="hu-HU" sz="2400" dirty="0"/>
          </a:p>
          <a:p>
            <a:r>
              <a:rPr lang="hu-HU" sz="2400" dirty="0"/>
              <a:t>Ennek hatása megfelel a MOVE-CORRESPONDING utasításnál tanultakkal.</a:t>
            </a:r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425866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inicializálása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CLEAR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REFRESH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FREE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r>
              <a:rPr lang="hu-HU" sz="2400" dirty="0"/>
              <a:t>Működésükben apróbb eltérések vannak, ezekre nem térünk ki.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11238" y="5869094"/>
            <a:ext cx="1011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hlinkClick r:id="rId2"/>
              </a:rPr>
              <a:t>https://help.sap.com/saphelp_nw70/helpdata/en/fc/eb384e358411d1829f0000e829fbfe/content.htm</a:t>
            </a:r>
            <a:r>
              <a:rPr lang="hu-HU" i="1" dirty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8434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Értékátadás belső táblák között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Belso_tabla_1 </a:t>
            </a:r>
            <a:r>
              <a:rPr lang="hu-HU" sz="2400" b="1" dirty="0"/>
              <a:t>=</a:t>
            </a:r>
            <a:r>
              <a:rPr lang="hu-HU" sz="2400" dirty="0"/>
              <a:t> Belso_tabla_2.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belso_tabla_1[] </a:t>
            </a:r>
            <a:r>
              <a:rPr lang="hu-HU" sz="2400" b="1" dirty="0"/>
              <a:t>=</a:t>
            </a:r>
            <a:r>
              <a:rPr lang="hu-HU" sz="2400" dirty="0"/>
              <a:t> belso_tabla_2[].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b="1" dirty="0"/>
              <a:t>MOVE</a:t>
            </a:r>
            <a:r>
              <a:rPr lang="hu-HU" sz="2400" dirty="0"/>
              <a:t> belso_tabla_1 </a:t>
            </a:r>
            <a:r>
              <a:rPr lang="hu-HU" sz="2400" b="1" dirty="0"/>
              <a:t>TO</a:t>
            </a:r>
            <a:r>
              <a:rPr lang="hu-HU" sz="2400" dirty="0"/>
              <a:t> belso_tabla_2.</a:t>
            </a:r>
          </a:p>
          <a:p>
            <a:endParaRPr lang="hu-HU" sz="2400" dirty="0"/>
          </a:p>
          <a:p>
            <a:r>
              <a:rPr lang="hu-HU" sz="2400" b="1" dirty="0"/>
              <a:t>MOVE-CORRESPONDING</a:t>
            </a:r>
            <a:r>
              <a:rPr lang="hu-HU" sz="2400" dirty="0"/>
              <a:t> belso_tabla_1 </a:t>
            </a:r>
            <a:r>
              <a:rPr lang="hu-HU" sz="2400" b="1" dirty="0"/>
              <a:t>TO</a:t>
            </a:r>
            <a:r>
              <a:rPr lang="hu-HU" sz="2400" dirty="0"/>
              <a:t> belso_tabla_2 .</a:t>
            </a:r>
            <a:br>
              <a:rPr lang="hu-HU" sz="2400" dirty="0"/>
            </a:br>
            <a:r>
              <a:rPr lang="hu-HU" sz="2400" dirty="0"/>
              <a:t>(megjegyzés: régebbi verziókban nem elérhető)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34847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Művelete belső táblázattal és soraival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Legtöbb esetben egy ún. munkaterület változót használunk.</a:t>
            </a:r>
          </a:p>
          <a:p>
            <a:pPr marL="109728" indent="0">
              <a:buNone/>
            </a:pPr>
            <a:endParaRPr lang="hu-HU" sz="2400" dirty="0"/>
          </a:p>
          <a:p>
            <a:r>
              <a:rPr lang="hu-HU" sz="2400" dirty="0"/>
              <a:t>A munkaterület változó típusa általában megegyezik a belső táblázat sortípusával.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671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olvasása belső táblából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hu-HU" sz="2400" b="1" dirty="0"/>
              <a:t>READ TABLE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 </a:t>
            </a:r>
            <a:r>
              <a:rPr lang="hu-HU" sz="2400" dirty="0"/>
              <a:t>munkaterület </a:t>
            </a:r>
            <a:r>
              <a:rPr lang="hu-HU" sz="2400" b="1" dirty="0"/>
              <a:t>INDEX </a:t>
            </a:r>
            <a:r>
              <a:rPr lang="hu-HU" sz="2400" dirty="0"/>
              <a:t>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Az i. indexen található sor tartalmát a munkaterület változóba másolja.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vagy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READ TABLE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 </a:t>
            </a:r>
            <a:r>
              <a:rPr lang="hu-HU" sz="2400" dirty="0"/>
              <a:t>munkaterület_2 </a:t>
            </a:r>
            <a:r>
              <a:rPr lang="hu-HU" sz="2400" b="1" dirty="0"/>
              <a:t>FROM </a:t>
            </a:r>
            <a:r>
              <a:rPr lang="hu-HU" sz="2400" dirty="0"/>
              <a:t>munkaterület_1.</a:t>
            </a:r>
          </a:p>
          <a:p>
            <a:pPr marL="109728" indent="0">
              <a:buNone/>
            </a:pPr>
            <a:r>
              <a:rPr lang="hu-HU" sz="2400" dirty="0"/>
              <a:t>A belső tábla tartalmát a munkaterület változóban található kulcsok szerint a munkaterület_2 változóba másolja.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267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hozzáadása belső táblához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/>
              <a:t>APPEND</a:t>
            </a:r>
            <a:r>
              <a:rPr lang="hu-HU" sz="2400" dirty="0"/>
              <a:t> munkaterület </a:t>
            </a:r>
            <a:r>
              <a:rPr lang="hu-HU" sz="2400" b="1" dirty="0"/>
              <a:t>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Egy új sort fűz a belső tábla végére, melybe a munkaterület változó tartalmát másolja.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i="1" dirty="0"/>
              <a:t>Fontos</a:t>
            </a:r>
            <a:r>
              <a:rPr lang="hu-HU" sz="2400" dirty="0"/>
              <a:t>: sorrendezett táblázat esetén a sorrendet tartani kell. Ha ezt megsértjük, </a:t>
            </a:r>
            <a:r>
              <a:rPr lang="hu-HU" sz="2400" dirty="0" err="1"/>
              <a:t>futásidejű</a:t>
            </a:r>
            <a:r>
              <a:rPr lang="hu-HU" sz="2400" dirty="0"/>
              <a:t> hiba keletkezik.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i="1" dirty="0"/>
              <a:t>Fontos</a:t>
            </a:r>
            <a:r>
              <a:rPr lang="hu-HU" sz="2400" dirty="0"/>
              <a:t>: </a:t>
            </a:r>
            <a:r>
              <a:rPr lang="hu-HU" sz="2400" dirty="0" err="1"/>
              <a:t>Hashelt</a:t>
            </a:r>
            <a:r>
              <a:rPr lang="hu-HU" sz="2400" dirty="0"/>
              <a:t> táblához nem tudunk hozzáfűzni.</a:t>
            </a:r>
          </a:p>
        </p:txBody>
      </p:sp>
    </p:spTree>
    <p:extLst>
      <p:ext uri="{BB962C8B-B14F-4D97-AF65-F5344CB8AC3E}">
        <p14:creationId xmlns:p14="http://schemas.microsoft.com/office/powerpoint/2010/main" val="85955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beszúrása belső táblázatba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INSERT</a:t>
            </a:r>
            <a:r>
              <a:rPr lang="hu-HU" sz="2400" dirty="0"/>
              <a:t> munkaterület </a:t>
            </a:r>
            <a:r>
              <a:rPr lang="hu-HU" sz="2400" b="1" dirty="0"/>
              <a:t>INTO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(</a:t>
            </a:r>
            <a:r>
              <a:rPr lang="hu-HU" sz="2400" b="1" i="1" dirty="0"/>
              <a:t>Fontos</a:t>
            </a:r>
            <a:r>
              <a:rPr lang="hu-HU" sz="2400" dirty="0"/>
              <a:t>: ne keverjük össze az INSERT munkaterület INTO TABLE adatbázistábla. utasítással!)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munkaterület tartalmát beszúrja a táblázatba a tábla típusának megfelelően.</a:t>
            </a:r>
          </a:p>
          <a:p>
            <a:pPr marL="402336" lvl="1" indent="0">
              <a:buNone/>
            </a:pPr>
            <a:r>
              <a:rPr lang="hu-HU" sz="2000" dirty="0"/>
              <a:t>STANDARD tábla: utolsó sor (gyakorlatilag APPEND)</a:t>
            </a:r>
          </a:p>
          <a:p>
            <a:pPr marL="402336" lvl="1" indent="0">
              <a:buNone/>
            </a:pPr>
            <a:r>
              <a:rPr lang="hu-HU" sz="2000" dirty="0"/>
              <a:t>SORTED tábla: rendezett beszúrás</a:t>
            </a:r>
          </a:p>
          <a:p>
            <a:pPr marL="402336" lvl="1" indent="0">
              <a:buNone/>
            </a:pPr>
            <a:r>
              <a:rPr lang="hu-HU" sz="2000" dirty="0"/>
              <a:t>HASHED tábla: </a:t>
            </a:r>
            <a:r>
              <a:rPr lang="hu-HU" sz="2000" dirty="0" err="1"/>
              <a:t>hash</a:t>
            </a:r>
            <a:r>
              <a:rPr lang="hu-HU" sz="2000" dirty="0"/>
              <a:t> függvény számítás és bejegyzés frissítés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0081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módosítása belső táblában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MODIFY TABLE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 </a:t>
            </a:r>
            <a:r>
              <a:rPr lang="hu-HU" sz="2400" dirty="0"/>
              <a:t>munkaterület.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belső táblázat munkaterület változó szerinti kulcsai alapján megtalált sorát a munkaterület változó adataival frissíti.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065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AFB67-995C-A287-DAFE-80E2D2A6D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76A6B-4DAB-F237-62FF-36493947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Beugró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EA2B7-D49E-767D-D698-5B17E5730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1. Hogyan jelöli E/R diagrammon az </a:t>
            </a:r>
            <a:r>
              <a:rPr lang="hu-HU" dirty="0" err="1"/>
              <a:t>aggregációt</a:t>
            </a:r>
            <a:r>
              <a:rPr lang="hu-HU" dirty="0"/>
              <a:t> és a kompozíciót? Mi a különbség közöttük?</a:t>
            </a:r>
          </a:p>
          <a:p>
            <a:endParaRPr lang="hu-HU" dirty="0"/>
          </a:p>
          <a:p>
            <a:r>
              <a:rPr lang="hu-HU" dirty="0"/>
              <a:t>2. Mi az a </a:t>
            </a:r>
            <a:r>
              <a:rPr lang="hu-HU" dirty="0" err="1"/>
              <a:t>Change</a:t>
            </a:r>
            <a:r>
              <a:rPr lang="hu-HU" dirty="0"/>
              <a:t> and </a:t>
            </a:r>
            <a:r>
              <a:rPr lang="hu-HU" dirty="0" err="1"/>
              <a:t>Transport</a:t>
            </a:r>
            <a:r>
              <a:rPr lang="hu-HU" dirty="0"/>
              <a:t> System (CTS)?</a:t>
            </a:r>
          </a:p>
          <a:p>
            <a:endParaRPr lang="hu-HU" dirty="0"/>
          </a:p>
          <a:p>
            <a:r>
              <a:rPr lang="hu-HU" dirty="0"/>
              <a:t>3. Implementáljon egy olyan ABAP konzol alkalmazásként futtatható osztályt (csak az IF_OO_ADT_CLASSRUN interfészből örökölt </a:t>
            </a:r>
            <a:r>
              <a:rPr lang="hu-HU" i="1" dirty="0"/>
              <a:t>main </a:t>
            </a:r>
            <a:r>
              <a:rPr lang="hu-HU" dirty="0"/>
              <a:t>metódus implementációja szükséges), amely kiírja a kimenetre (out-&gt;</a:t>
            </a:r>
            <a:r>
              <a:rPr lang="hu-HU" dirty="0" err="1"/>
              <a:t>write</a:t>
            </a:r>
            <a:r>
              <a:rPr lang="hu-HU" dirty="0"/>
              <a:t>( ). ) az összes olyan kétjegyű, pozitív egész számot, amely számjegyeinek összege páros szám ÉS számjegyeinek szorzata </a:t>
            </a:r>
            <a:r>
              <a:rPr lang="hu-HU"/>
              <a:t>páratlan szám.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11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Sor törlése belső táblázatban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DELETE TABLE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 </a:t>
            </a:r>
            <a:r>
              <a:rPr lang="hu-HU" sz="2400" dirty="0"/>
              <a:t>munkaterület.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A belső táblázat munkaterület változó szerinti kulcsai alapján megtalált sorát a munkaterület változó adataival frissíti.</a:t>
            </a:r>
            <a:endParaRPr lang="en-US" sz="2400" dirty="0"/>
          </a:p>
          <a:p>
            <a:pPr marL="109728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44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Index alapú hozzáférés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Ha a táblázatnak nincs definiált kulcsa, vagy STANDARD, SORTED táblázat, akkor lehetőség van index alapú hozzáférésre.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INSERT</a:t>
            </a:r>
            <a:r>
              <a:rPr lang="hu-HU" sz="2400" dirty="0"/>
              <a:t> munkaterület </a:t>
            </a:r>
            <a:r>
              <a:rPr lang="hu-HU" sz="2400" b="1" dirty="0"/>
              <a:t>INTO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pPr marL="109728" indent="0">
              <a:buNone/>
            </a:pPr>
            <a:r>
              <a:rPr lang="hu-HU" sz="2400" b="1" dirty="0"/>
              <a:t>MODIFY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FROM</a:t>
            </a:r>
            <a:r>
              <a:rPr lang="hu-HU" sz="2400" dirty="0"/>
              <a:t> munkaterület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pPr marL="109728" indent="0">
              <a:buNone/>
            </a:pPr>
            <a:r>
              <a:rPr lang="hu-HU" sz="2400" b="1" dirty="0"/>
              <a:t>DELETE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INDEX</a:t>
            </a:r>
            <a:r>
              <a:rPr lang="hu-HU" sz="2400" dirty="0"/>
              <a:t> i.</a:t>
            </a:r>
          </a:p>
          <a:p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Túlindexelés esetén futás idejű hiba keletkezik.</a:t>
            </a:r>
          </a:p>
          <a:p>
            <a:pPr marL="109728" indent="0">
              <a:buNone/>
            </a:pPr>
            <a:r>
              <a:rPr lang="hu-HU" sz="2400" dirty="0"/>
              <a:t>Az belső tábla indexelése 1-től kezdődik.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605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táblák sorrendezése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/>
              <a:t>SORT</a:t>
            </a:r>
            <a:r>
              <a:rPr lang="hu-HU" sz="2400" dirty="0"/>
              <a:t> 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br>
              <a:rPr lang="hu-HU" sz="2400" dirty="0"/>
            </a:br>
            <a:r>
              <a:rPr lang="hu-HU" sz="2400" dirty="0"/>
              <a:t> [ASCENDING | DESCENDING ] BY oszlop</a:t>
            </a:r>
          </a:p>
          <a:p>
            <a:endParaRPr lang="hu-HU" sz="2400" dirty="0"/>
          </a:p>
          <a:p>
            <a:r>
              <a:rPr lang="hu-HU" sz="2400" dirty="0"/>
              <a:t>Azonos sorok esetén lehetőség van az eredeti sorrend megtartására a </a:t>
            </a:r>
            <a:r>
              <a:rPr lang="hu-HU" sz="2400" b="1" dirty="0"/>
              <a:t>STABLE</a:t>
            </a:r>
            <a:r>
              <a:rPr lang="hu-HU" sz="2400" dirty="0"/>
              <a:t> kulcsszóval.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15228" y="5792802"/>
            <a:ext cx="10687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https://help.sap.com/saphelp_nw70/helpdata/en/fc/eb3800358411d1829f0000e829fbfe/content.htm</a:t>
            </a:r>
          </a:p>
        </p:txBody>
      </p:sp>
    </p:spTree>
    <p:extLst>
      <p:ext uri="{BB962C8B-B14F-4D97-AF65-F5344CB8AC3E}">
        <p14:creationId xmlns:p14="http://schemas.microsoft.com/office/powerpoint/2010/main" val="108583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feldolgozása ciklussal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LOOP AT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</a:t>
            </a:r>
            <a:r>
              <a:rPr lang="hu-HU" sz="2400" dirty="0"/>
              <a:t> munkaterület</a:t>
            </a:r>
            <a:br>
              <a:rPr lang="hu-HU" sz="2400" dirty="0"/>
            </a:br>
            <a:r>
              <a:rPr lang="hu-HU" sz="2400" dirty="0"/>
              <a:t>	[</a:t>
            </a:r>
            <a:r>
              <a:rPr lang="hu-HU" sz="2400" b="1" dirty="0"/>
              <a:t>FROM</a:t>
            </a:r>
            <a:r>
              <a:rPr lang="hu-HU" sz="2400" dirty="0"/>
              <a:t> x </a:t>
            </a:r>
            <a:r>
              <a:rPr lang="hu-HU" sz="2400" b="1" dirty="0"/>
              <a:t>TO</a:t>
            </a:r>
            <a:r>
              <a:rPr lang="hu-HU" sz="2400" dirty="0"/>
              <a:t> y].</a:t>
            </a:r>
          </a:p>
          <a:p>
            <a:pPr marL="109728" indent="0">
              <a:buNone/>
            </a:pPr>
            <a:r>
              <a:rPr lang="hu-HU" sz="2400" dirty="0"/>
              <a:t>	utasítások.</a:t>
            </a:r>
          </a:p>
          <a:p>
            <a:pPr marL="109728" indent="0">
              <a:buNone/>
            </a:pPr>
            <a:r>
              <a:rPr lang="hu-HU" sz="2400" b="1" dirty="0"/>
              <a:t>ENDLOOP</a:t>
            </a:r>
            <a:r>
              <a:rPr lang="hu-H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035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Belső tábla feldolgozása ciklussal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LOOP</a:t>
            </a:r>
            <a:r>
              <a:rPr lang="hu-HU" sz="2400" dirty="0"/>
              <a:t> </a:t>
            </a:r>
            <a:r>
              <a:rPr lang="hu-HU" sz="2400" b="1" dirty="0"/>
              <a:t>AT</a:t>
            </a:r>
            <a:r>
              <a:rPr lang="hu-HU" sz="2400" dirty="0"/>
              <a:t> </a:t>
            </a:r>
            <a:r>
              <a:rPr lang="hu-HU" sz="2400" dirty="0" err="1"/>
              <a:t>belso_tabla</a:t>
            </a:r>
            <a:r>
              <a:rPr lang="hu-HU" sz="2400" dirty="0"/>
              <a:t> </a:t>
            </a:r>
            <a:r>
              <a:rPr lang="hu-HU" sz="2400" b="1" dirty="0"/>
              <a:t>INTO</a:t>
            </a:r>
            <a:r>
              <a:rPr lang="hu-HU" sz="2400" dirty="0"/>
              <a:t> munkaterület</a:t>
            </a:r>
            <a:br>
              <a:rPr lang="hu-HU" sz="2400" dirty="0"/>
            </a:br>
            <a:r>
              <a:rPr lang="hu-HU" sz="2400" dirty="0"/>
              <a:t>	[</a:t>
            </a:r>
            <a:r>
              <a:rPr lang="hu-HU" sz="2400" b="1" dirty="0"/>
              <a:t>WHERE</a:t>
            </a:r>
            <a:r>
              <a:rPr lang="hu-HU" sz="2400" dirty="0"/>
              <a:t> </a:t>
            </a:r>
            <a:r>
              <a:rPr lang="hu-HU" sz="2400" dirty="0" err="1"/>
              <a:t>logikai_kifejezés</a:t>
            </a:r>
            <a:r>
              <a:rPr lang="hu-HU" sz="2400" dirty="0"/>
              <a:t>].</a:t>
            </a:r>
          </a:p>
          <a:p>
            <a:pPr marL="109728" indent="0">
              <a:buNone/>
            </a:pPr>
            <a:r>
              <a:rPr lang="hu-HU" sz="2400" dirty="0"/>
              <a:t>	utasítások.</a:t>
            </a:r>
          </a:p>
          <a:p>
            <a:pPr marL="109728" indent="0">
              <a:buNone/>
            </a:pPr>
            <a:r>
              <a:rPr lang="hu-HU" sz="2400" b="1" dirty="0"/>
              <a:t>ENDLOOP</a:t>
            </a:r>
            <a:r>
              <a:rPr lang="hu-H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09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en-GB" dirty="0"/>
              <a:t>ABAP DDIC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dirty="0"/>
              <a:t>ABAP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táblázatok</a:t>
            </a:r>
            <a:r>
              <a:rPr lang="en-GB" dirty="0"/>
              <a:t> </a:t>
            </a:r>
          </a:p>
          <a:p>
            <a:r>
              <a:rPr lang="en-GB" b="1" dirty="0"/>
              <a:t>Open SQL </a:t>
            </a:r>
            <a:r>
              <a:rPr lang="en-GB" b="1" dirty="0" err="1"/>
              <a:t>ismétlés</a:t>
            </a:r>
            <a:endParaRPr lang="en-GB" b="1" dirty="0"/>
          </a:p>
          <a:p>
            <a:r>
              <a:rPr lang="en-GB" dirty="0"/>
              <a:t>ABAP OO</a:t>
            </a:r>
          </a:p>
        </p:txBody>
      </p:sp>
    </p:spTree>
    <p:extLst>
      <p:ext uri="{BB962C8B-B14F-4D97-AF65-F5344CB8AC3E}">
        <p14:creationId xmlns:p14="http://schemas.microsoft.com/office/powerpoint/2010/main" val="3735934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Open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Szabvány ISO-SQL utasításainak részhalmaza</a:t>
            </a:r>
          </a:p>
          <a:p>
            <a:r>
              <a:rPr lang="hu-HU" dirty="0"/>
              <a:t>Legfontosabb utasítások</a:t>
            </a:r>
          </a:p>
          <a:p>
            <a:pPr lvl="1"/>
            <a:r>
              <a:rPr lang="hu-HU" dirty="0"/>
              <a:t>SELECT</a:t>
            </a:r>
          </a:p>
          <a:p>
            <a:pPr lvl="1"/>
            <a:r>
              <a:rPr lang="hu-HU" dirty="0"/>
              <a:t>INSERT</a:t>
            </a:r>
          </a:p>
          <a:p>
            <a:pPr lvl="1"/>
            <a:r>
              <a:rPr lang="hu-HU" dirty="0"/>
              <a:t>UPDATE</a:t>
            </a:r>
          </a:p>
          <a:p>
            <a:pPr lvl="1"/>
            <a:r>
              <a:rPr lang="hu-HU" dirty="0"/>
              <a:t>DELETE</a:t>
            </a:r>
          </a:p>
          <a:p>
            <a:pPr lvl="1"/>
            <a:r>
              <a:rPr lang="hu-HU" dirty="0"/>
              <a:t>MODIFY</a:t>
            </a:r>
          </a:p>
          <a:p>
            <a:r>
              <a:rPr lang="hu-HU" dirty="0"/>
              <a:t>Lefutás után a </a:t>
            </a:r>
            <a:r>
              <a:rPr lang="hu-HU" dirty="0" err="1"/>
              <a:t>sy</a:t>
            </a:r>
            <a:r>
              <a:rPr lang="hu-HU" dirty="0"/>
              <a:t> rendszerváltozó frissítésre kerül. </a:t>
            </a:r>
          </a:p>
          <a:p>
            <a:r>
              <a:rPr lang="hu-HU" dirty="0"/>
              <a:t>Sikeres futás esetén a SY-SUBRC értéke 0, egyéb esetben nem nulla és specifikáció szerint azonosít különböző hibaeseteket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79"/>
            <a:ext cx="10753725" cy="442682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select</a:t>
            </a:r>
            <a:r>
              <a:rPr lang="hu-HU" dirty="0"/>
              <a:t> utasítás egy vagy több adat kiolvasására való. Az olvasás történhet:</a:t>
            </a:r>
          </a:p>
          <a:p>
            <a:pPr marL="452628" indent="-342900">
              <a:buFontTx/>
              <a:buChar char="-"/>
            </a:pPr>
            <a:r>
              <a:rPr lang="hu-HU" dirty="0"/>
              <a:t>Adatbázis </a:t>
            </a:r>
            <a:r>
              <a:rPr lang="hu-HU" dirty="0" err="1"/>
              <a:t>táblá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Adatbázis nézet(</a:t>
            </a:r>
            <a:r>
              <a:rPr lang="hu-HU" dirty="0" err="1"/>
              <a:t>ek</a:t>
            </a:r>
            <a:r>
              <a:rPr lang="hu-HU" dirty="0"/>
              <a:t>)</a:t>
            </a:r>
            <a:r>
              <a:rPr lang="hu-HU" dirty="0" err="1"/>
              <a:t>ből</a:t>
            </a:r>
            <a:endParaRPr lang="hu-HU" dirty="0"/>
          </a:p>
          <a:p>
            <a:pPr marL="452628" indent="-342900">
              <a:buFontTx/>
              <a:buChar char="-"/>
            </a:pPr>
            <a:r>
              <a:rPr lang="hu-HU" dirty="0"/>
              <a:t>CDS </a:t>
            </a:r>
            <a:r>
              <a:rPr lang="hu-HU" dirty="0" err="1"/>
              <a:t>view</a:t>
            </a:r>
            <a:r>
              <a:rPr lang="hu-HU" dirty="0"/>
              <a:t>(k)</a:t>
            </a:r>
            <a:r>
              <a:rPr lang="hu-HU" dirty="0" err="1"/>
              <a:t>ból</a:t>
            </a:r>
            <a:endParaRPr lang="hu-HU" dirty="0"/>
          </a:p>
          <a:p>
            <a:pPr marL="109728" indent="0">
              <a:buNone/>
            </a:pPr>
            <a:r>
              <a:rPr lang="hu-HU" dirty="0"/>
              <a:t>Ha nem használjuk explicit módon a SINGLE kiegészítést, vagy </a:t>
            </a:r>
            <a:r>
              <a:rPr lang="hu-HU" dirty="0" err="1"/>
              <a:t>aggregáló</a:t>
            </a:r>
            <a:r>
              <a:rPr lang="hu-HU" dirty="0"/>
              <a:t> oszlopfüggvényt, akkor az eredményhalmaz több soros, vagy táblázatos formátumú.</a:t>
            </a:r>
          </a:p>
          <a:p>
            <a:pPr marL="109728" indent="0">
              <a:buNone/>
            </a:pPr>
            <a:r>
              <a:rPr lang="hu-HU" dirty="0"/>
              <a:t>Hasonlóan más SQL nyelvekhez ha nem dedikálunk kifejezett sorrendet az ORDER BY használatával, akkor az eredményhalmaz sorrendje nem determinisztikus. Ugyanaz a hívás más sorrendben adhatja vissza az eredményt ugyanazon adatbázis tartalom esetén.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C5E6B5-4EC7-4623-9B39-D62E922DF8F0}"/>
              </a:ext>
            </a:extLst>
          </p:cNvPr>
          <p:cNvSpPr txBox="1"/>
          <p:nvPr/>
        </p:nvSpPr>
        <p:spPr>
          <a:xfrm>
            <a:off x="3764437" y="6189190"/>
            <a:ext cx="7909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80863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dirty="0"/>
              <a:t>A SELECT utasításnak sok opciója van, mi most a legfontosabbakat ismerjük csak meg.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[SINGLE] &lt;oszlopok&gt; </a:t>
            </a:r>
          </a:p>
          <a:p>
            <a:pPr marL="109728" indent="0">
              <a:buNone/>
            </a:pPr>
            <a:r>
              <a:rPr lang="hu-HU" dirty="0"/>
              <a:t>	FROM &lt;tábla&gt;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INTO &lt;cél&gt;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WHERE &lt;feltételek&gt;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GROUP BY &lt;oszlopok&gt; </a:t>
            </a:r>
            <a:endParaRPr lang="en-US" dirty="0"/>
          </a:p>
          <a:p>
            <a:pPr marL="109728" indent="0">
              <a:buNone/>
            </a:pPr>
            <a:r>
              <a:rPr lang="hu-HU" dirty="0"/>
              <a:t>		ORDER BY &lt;feltételek&gt;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FA0C59-D2D2-43A1-8017-BCF8DAE43274}"/>
              </a:ext>
            </a:extLst>
          </p:cNvPr>
          <p:cNvSpPr/>
          <p:nvPr/>
        </p:nvSpPr>
        <p:spPr>
          <a:xfrm>
            <a:off x="4515438" y="6189190"/>
            <a:ext cx="7202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i="1" dirty="0"/>
              <a:t>https://help.sap.com/doc/abapdocu_750_index_htm/7.50/en-US/abapselect.htm</a:t>
            </a:r>
          </a:p>
        </p:txBody>
      </p:sp>
    </p:spTree>
    <p:extLst>
      <p:ext uri="{BB962C8B-B14F-4D97-AF65-F5344CB8AC3E}">
        <p14:creationId xmlns:p14="http://schemas.microsoft.com/office/powerpoint/2010/main" val="48817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SELECT attr1 attr2</a:t>
            </a:r>
          </a:p>
          <a:p>
            <a:r>
              <a:rPr lang="hu-HU" dirty="0"/>
              <a:t>SELECT *</a:t>
            </a:r>
          </a:p>
          <a:p>
            <a:r>
              <a:rPr lang="hu-HU" dirty="0"/>
              <a:t>SELECT DISTINCT</a:t>
            </a:r>
          </a:p>
          <a:p>
            <a:r>
              <a:rPr lang="hu-HU" dirty="0"/>
              <a:t>SELECT SINGLE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SELECT utasítás után az alábbi rendszerváltozók kerülnek beállítása</a:t>
            </a:r>
          </a:p>
          <a:p>
            <a:pPr marL="109728" indent="0">
              <a:buNone/>
            </a:pPr>
            <a:r>
              <a:rPr lang="en-US" dirty="0" err="1"/>
              <a:t>sy-subrc</a:t>
            </a:r>
            <a:r>
              <a:rPr lang="en-US" dirty="0"/>
              <a:t> </a:t>
            </a:r>
            <a:endParaRPr lang="hu-HU" dirty="0"/>
          </a:p>
          <a:p>
            <a:pPr marL="109728" indent="0">
              <a:buNone/>
            </a:pPr>
            <a:r>
              <a:rPr lang="en-US" dirty="0" err="1"/>
              <a:t>sy-dbcnt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2F1B-12F0-497F-9592-BB4F6724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5A6D4-327F-48E9-BEB7-FB698052F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Objektumok 3 láthatóság szintje</a:t>
            </a:r>
          </a:p>
          <a:p>
            <a:pPr lvl="1"/>
            <a:r>
              <a:rPr lang="hu-HU" dirty="0"/>
              <a:t>Futtató környezet szintje</a:t>
            </a:r>
          </a:p>
          <a:p>
            <a:pPr lvl="2"/>
            <a:r>
              <a:rPr lang="hu-HU" dirty="0"/>
              <a:t>Minden futó program és feldolgozási blokk látja</a:t>
            </a:r>
          </a:p>
          <a:p>
            <a:pPr lvl="1"/>
            <a:r>
              <a:rPr lang="hu-HU" dirty="0"/>
              <a:t>ABAP program szintje</a:t>
            </a:r>
          </a:p>
          <a:p>
            <a:pPr lvl="2"/>
            <a:r>
              <a:rPr lang="hu-HU" dirty="0"/>
              <a:t>ABAP programok elején található ún. globális definíciós blokkban létrehozott objektumok</a:t>
            </a:r>
          </a:p>
          <a:p>
            <a:pPr lvl="2"/>
            <a:r>
              <a:rPr lang="hu-HU" dirty="0"/>
              <a:t>Programon belüli feldolgozási blokkokban látható, programok között nem</a:t>
            </a:r>
          </a:p>
          <a:p>
            <a:pPr lvl="1"/>
            <a:r>
              <a:rPr lang="hu-HU" dirty="0"/>
              <a:t>Lokális szint</a:t>
            </a:r>
          </a:p>
          <a:p>
            <a:pPr lvl="2"/>
            <a:r>
              <a:rPr lang="hu-HU" dirty="0"/>
              <a:t>Egy feldolgozási blokkban létrehozott objektumok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B65A64-0542-14E0-B2A9-9D740AE8FB64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620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57145"/>
          </a:xfrm>
        </p:spPr>
        <p:txBody>
          <a:bodyPr>
            <a:normAutofit lnSpcReduction="10000"/>
          </a:bodyPr>
          <a:lstStyle/>
          <a:p>
            <a:r>
              <a:rPr lang="hu-HU" sz="3000" dirty="0"/>
              <a:t>Oszlopfüggvények</a:t>
            </a:r>
          </a:p>
          <a:p>
            <a:endParaRPr lang="hu-HU" sz="3000" dirty="0"/>
          </a:p>
          <a:p>
            <a:r>
              <a:rPr lang="hu-HU" sz="3000" dirty="0"/>
              <a:t>MAX: maximum</a:t>
            </a:r>
            <a:endParaRPr lang="en-US" sz="3000" dirty="0"/>
          </a:p>
          <a:p>
            <a:r>
              <a:rPr lang="hu-HU" sz="3000" dirty="0"/>
              <a:t>MIN: minimum</a:t>
            </a:r>
            <a:endParaRPr lang="en-US" sz="3000" dirty="0"/>
          </a:p>
          <a:p>
            <a:r>
              <a:rPr lang="hu-HU" sz="3000" dirty="0"/>
              <a:t>AVG: átlag</a:t>
            </a:r>
            <a:endParaRPr lang="en-US" sz="3000" dirty="0"/>
          </a:p>
          <a:p>
            <a:r>
              <a:rPr lang="hu-HU" sz="3000" dirty="0"/>
              <a:t>SUM: összeg</a:t>
            </a:r>
            <a:endParaRPr lang="en-US" sz="3000" dirty="0"/>
          </a:p>
          <a:p>
            <a:r>
              <a:rPr lang="hu-HU" sz="3000" dirty="0"/>
              <a:t>COUNT: különböző értékek száma az adott oszlopban</a:t>
            </a:r>
            <a:endParaRPr lang="en-US" sz="3000" dirty="0"/>
          </a:p>
          <a:p>
            <a:r>
              <a:rPr lang="hu-HU" sz="3000" dirty="0"/>
              <a:t>COUNT(*): Az eredményhalmaz számossága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22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FROM után adjuk meg azt az adatbázistáblát, adatbázis nézetet, vagy CDS </a:t>
            </a:r>
            <a:r>
              <a:rPr lang="hu-HU" dirty="0" err="1"/>
              <a:t>view</a:t>
            </a:r>
            <a:r>
              <a:rPr lang="hu-HU" dirty="0"/>
              <a:t>-t amelyből, vagy </a:t>
            </a:r>
            <a:r>
              <a:rPr lang="en-GB" dirty="0"/>
              <a:t>a</a:t>
            </a:r>
            <a:r>
              <a:rPr lang="hu-HU" dirty="0"/>
              <a:t>melyekből olvasni akarunk.</a:t>
            </a:r>
          </a:p>
          <a:p>
            <a:endParaRPr lang="hu-HU" dirty="0"/>
          </a:p>
          <a:p>
            <a:r>
              <a:rPr lang="hu-HU" dirty="0"/>
              <a:t>Több forrásból is tudunk egyszerre olvasni a JOIN </a:t>
            </a:r>
            <a:r>
              <a:rPr lang="hu-HU" dirty="0" err="1"/>
              <a:t>klauzával</a:t>
            </a:r>
            <a:endParaRPr lang="hu-HU" dirty="0"/>
          </a:p>
          <a:p>
            <a:pPr lvl="1"/>
            <a:r>
              <a:rPr lang="hu-HU" dirty="0"/>
              <a:t>[INNER] JOIN</a:t>
            </a:r>
          </a:p>
          <a:p>
            <a:pPr lvl="1"/>
            <a:r>
              <a:rPr lang="hu-HU" dirty="0"/>
              <a:t>LEFT|RIGHT [OUTER] JOIN</a:t>
            </a:r>
          </a:p>
          <a:p>
            <a:pPr lvl="1"/>
            <a:r>
              <a:rPr lang="hu-HU" dirty="0"/>
              <a:t>CROSS JOIN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5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INTO </a:t>
            </a:r>
            <a:r>
              <a:rPr lang="hu-HU" dirty="0" err="1"/>
              <a:t>klauza</a:t>
            </a:r>
            <a:r>
              <a:rPr lang="hu-HU" dirty="0"/>
              <a:t> mondja meg, hogy mely ABAP belő változóba kerüljön az utasítás eredménye.</a:t>
            </a:r>
          </a:p>
          <a:p>
            <a:r>
              <a:rPr lang="hu-HU" dirty="0"/>
              <a:t>A kiolvasás célja több típusú változó lehet:</a:t>
            </a:r>
          </a:p>
          <a:p>
            <a:r>
              <a:rPr lang="hu-HU" dirty="0"/>
              <a:t>Egyszerű változó</a:t>
            </a:r>
          </a:p>
          <a:p>
            <a:r>
              <a:rPr lang="hu-HU" dirty="0"/>
              <a:t>Struktúra</a:t>
            </a:r>
          </a:p>
          <a:p>
            <a:r>
              <a:rPr lang="hu-HU" dirty="0"/>
              <a:t>Táblázat</a:t>
            </a:r>
          </a:p>
          <a:p>
            <a:pPr lvl="1"/>
            <a:r>
              <a:rPr lang="hu-HU" dirty="0"/>
              <a:t>Táblázat teljes értékének felülírása: INTO TABLE</a:t>
            </a:r>
          </a:p>
          <a:p>
            <a:pPr lvl="1"/>
            <a:r>
              <a:rPr lang="hu-HU" dirty="0"/>
              <a:t>Meglévő táblázat tartalmához hozzáfűzve: APPENDING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81730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 WHERE </a:t>
            </a:r>
            <a:r>
              <a:rPr lang="hu-HU" dirty="0" err="1"/>
              <a:t>klauza</a:t>
            </a:r>
            <a:r>
              <a:rPr lang="hu-HU" dirty="0"/>
              <a:t> után olyan logikai kifejezések adhatóak meg, amellyel a rekordokra tudunk feltételeket meghatározni.</a:t>
            </a:r>
          </a:p>
          <a:p>
            <a:r>
              <a:rPr lang="hu-HU" dirty="0"/>
              <a:t>A feltételt </a:t>
            </a:r>
            <a:r>
              <a:rPr lang="en-GB" dirty="0"/>
              <a:t>SQL</a:t>
            </a:r>
            <a:r>
              <a:rPr lang="hu-HU" dirty="0"/>
              <a:t> kondícióként kell leírni. Az SQL kondíció pontos specifikációja</a:t>
            </a:r>
          </a:p>
          <a:p>
            <a:r>
              <a:rPr lang="hu-HU" dirty="0">
                <a:hlinkClick r:id="rId2"/>
              </a:rPr>
              <a:t>https://help.sap.com/doc/abapdocu_750_index_htm/7.50/en-US/abenwhere_logexp.htm</a:t>
            </a:r>
            <a:endParaRPr lang="hu-HU" dirty="0"/>
          </a:p>
          <a:p>
            <a:endParaRPr lang="hu-HU" dirty="0"/>
          </a:p>
          <a:p>
            <a:r>
              <a:rPr lang="hu-HU" dirty="0"/>
              <a:t>Példa</a:t>
            </a:r>
          </a:p>
          <a:p>
            <a:pPr lvl="1"/>
            <a:r>
              <a:rPr lang="hu-HU" dirty="0"/>
              <a:t>SELECT *</a:t>
            </a:r>
            <a:br>
              <a:rPr lang="hu-HU" dirty="0"/>
            </a:br>
            <a:r>
              <a:rPr lang="hu-HU" dirty="0"/>
              <a:t>FROM </a:t>
            </a:r>
            <a:r>
              <a:rPr lang="hu-HU" dirty="0" err="1"/>
              <a:t>scarr</a:t>
            </a:r>
            <a:endParaRPr lang="hu-HU" dirty="0"/>
          </a:p>
          <a:p>
            <a:pPr lvl="1"/>
            <a:r>
              <a:rPr lang="hu-HU" dirty="0"/>
              <a:t>INTO TABLE </a:t>
            </a:r>
            <a:r>
              <a:rPr lang="hu-HU" dirty="0" err="1"/>
              <a:t>lt_scarr</a:t>
            </a:r>
            <a:br>
              <a:rPr lang="hu-HU" dirty="0"/>
            </a:br>
            <a:r>
              <a:rPr lang="hu-HU" dirty="0"/>
              <a:t>WHERE </a:t>
            </a:r>
            <a:r>
              <a:rPr lang="hu-HU" dirty="0" err="1"/>
              <a:t>carrid</a:t>
            </a:r>
            <a:r>
              <a:rPr lang="hu-HU" dirty="0"/>
              <a:t> EQ ’LH’.</a:t>
            </a:r>
          </a:p>
        </p:txBody>
      </p:sp>
    </p:spTree>
    <p:extLst>
      <p:ext uri="{BB962C8B-B14F-4D97-AF65-F5344CB8AC3E}">
        <p14:creationId xmlns:p14="http://schemas.microsoft.com/office/powerpoint/2010/main" val="391403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eredményben a sorok </a:t>
            </a:r>
            <a:r>
              <a:rPr lang="hu-HU" dirty="0" err="1"/>
              <a:t>csoportosíthatóak</a:t>
            </a:r>
            <a:r>
              <a:rPr lang="hu-HU" dirty="0"/>
              <a:t>, amelyet a GROUP BY </a:t>
            </a:r>
            <a:r>
              <a:rPr lang="hu-HU" dirty="0" err="1"/>
              <a:t>klauzával</a:t>
            </a:r>
            <a:r>
              <a:rPr lang="hu-HU" dirty="0"/>
              <a:t> tehetünk meg</a:t>
            </a:r>
          </a:p>
          <a:p>
            <a:endParaRPr lang="hu-HU" dirty="0"/>
          </a:p>
          <a:p>
            <a:r>
              <a:rPr lang="hu-HU" dirty="0"/>
              <a:t>Fontos!</a:t>
            </a:r>
          </a:p>
          <a:p>
            <a:pPr marL="475488" lvl="1" indent="0">
              <a:buNone/>
            </a:pPr>
            <a:r>
              <a:rPr lang="hu-HU" dirty="0"/>
              <a:t>Ha akár csak egy oszlop is szerepel a GROUP BY mögött, akkor az összes oszlopot, ami szerepel a SELECT kulcsszó után az oszloplistában, fel kell sorolni a GROUP BY után is, kivéve, ha az adott oszlop oszlopfüggvényben szerepel.</a:t>
            </a:r>
          </a:p>
          <a:p>
            <a:pPr marL="676656" lvl="2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332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eredményhalmaz rendezésére az ORDER BY </a:t>
            </a:r>
            <a:r>
              <a:rPr lang="hu-HU" dirty="0" err="1"/>
              <a:t>klauza</a:t>
            </a:r>
            <a:r>
              <a:rPr lang="hu-HU" dirty="0"/>
              <a:t> szolgál. Meg lehet adni, hogy az eredmény halmaz mely oszlopok szerint kerüljenek sorrendezésre.</a:t>
            </a:r>
          </a:p>
          <a:p>
            <a:r>
              <a:rPr lang="hu-HU" dirty="0"/>
              <a:t>Az eredményhalmazt rendezhetjük:</a:t>
            </a:r>
          </a:p>
          <a:p>
            <a:r>
              <a:rPr lang="hu-HU" dirty="0"/>
              <a:t>- A táblázat elsődleges kulcsa szerint</a:t>
            </a:r>
          </a:p>
          <a:p>
            <a:r>
              <a:rPr lang="hu-HU" dirty="0"/>
              <a:t>ORDER BY PRIMARY KEY</a:t>
            </a:r>
          </a:p>
          <a:p>
            <a:r>
              <a:rPr lang="hu-HU" dirty="0"/>
              <a:t>- Oszlopok szerint növekvő, illetve csökkenő sorrendbe az ASCENDING, illetve DESCENDING kiegészítéssel</a:t>
            </a:r>
          </a:p>
          <a:p>
            <a:r>
              <a:rPr lang="hu-HU" dirty="0"/>
              <a:t>ORDER BY &lt;oszlop 1&gt; ASCENDING &lt;oszlop 2&gt; DESCENDING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0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SELECT, mint ciklus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SELECT &lt;feltételek&gt; .</a:t>
            </a:r>
          </a:p>
          <a:p>
            <a:pPr marL="411480" lvl="1" indent="0">
              <a:buNone/>
            </a:pPr>
            <a:r>
              <a:rPr lang="hu-HU" dirty="0"/>
              <a:t>Ciklusmag .</a:t>
            </a:r>
          </a:p>
          <a:p>
            <a:pPr marL="109728" indent="0">
              <a:buNone/>
            </a:pPr>
            <a:r>
              <a:rPr lang="hu-HU" dirty="0"/>
              <a:t>ENDSELECT 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Ilyen esetben minden ciklus iterációban történik egy adatbázishozzáférés. </a:t>
            </a:r>
          </a:p>
          <a:p>
            <a:pPr marL="109728" indent="0">
              <a:buNone/>
            </a:pPr>
            <a:r>
              <a:rPr lang="hu-HU" b="1" dirty="0"/>
              <a:t>Elavult, ne használjuk!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098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5834-E031-4FCC-A135-7B7DC5E1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Módosítás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A0CB9-0704-4BFB-95E3-82DDF3E0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adatbázis módosítására az alábbi Open SQL utasítások állnak rendelkezésre</a:t>
            </a:r>
          </a:p>
          <a:p>
            <a:r>
              <a:rPr lang="hu-HU" dirty="0"/>
              <a:t>- INSERT</a:t>
            </a:r>
          </a:p>
          <a:p>
            <a:r>
              <a:rPr lang="hu-HU" dirty="0"/>
              <a:t>- UPDATE</a:t>
            </a:r>
          </a:p>
          <a:p>
            <a:r>
              <a:rPr lang="hu-HU" dirty="0"/>
              <a:t>- MODIFY</a:t>
            </a:r>
          </a:p>
          <a:p>
            <a:r>
              <a:rPr lang="hu-HU" dirty="0"/>
              <a:t>- DELETE</a:t>
            </a:r>
          </a:p>
          <a:p>
            <a:endParaRPr lang="hu-HU" dirty="0"/>
          </a:p>
          <a:p>
            <a:r>
              <a:rPr lang="hu-HU" dirty="0"/>
              <a:t>Az egyes utasítások megismerése előtt azonban meg kell ismernünk a </a:t>
            </a:r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(LUW) fogalmát.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6186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r>
              <a:rPr lang="hu-HU" dirty="0"/>
              <a:t>Egy LUW az két konzisztens adatbázis tartalom között eltelt időt jelenti. </a:t>
            </a:r>
          </a:p>
          <a:p>
            <a:pPr algn="just"/>
            <a:r>
              <a:rPr lang="hu-HU" dirty="0"/>
              <a:t>Megkülönböztetünk adatbázis LUW-t és SAP LUW-</a:t>
            </a:r>
            <a:r>
              <a:rPr lang="hu-HU" dirty="0" err="1"/>
              <a:t>ot</a:t>
            </a:r>
            <a:r>
              <a:rPr lang="hu-HU" dirty="0"/>
              <a:t>.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Az adatbázis LUW biztosítja, hogy nem megszakítható módon történjen végrehajtásra módosító operációk egy nem megosztható halmaza. Magába foglalja az adatbázis </a:t>
            </a:r>
            <a:r>
              <a:rPr lang="hu-HU" dirty="0" err="1"/>
              <a:t>kommitot</a:t>
            </a:r>
            <a:r>
              <a:rPr lang="hu-HU" dirty="0"/>
              <a:t> és az adatbáziskezelő hajtja végre.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36513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AEED-81B6-44E2-B13C-F95ED55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Logical</a:t>
            </a:r>
            <a:r>
              <a:rPr lang="hu-HU" dirty="0"/>
              <a:t> Unit of </a:t>
            </a:r>
            <a:r>
              <a:rPr lang="hu-HU" dirty="0" err="1"/>
              <a:t>Work</a:t>
            </a:r>
            <a:r>
              <a:rPr lang="hu-HU" dirty="0"/>
              <a:t> - LUW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4ED6-4AB4-4AB0-82B3-F91DEC778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pPr algn="just"/>
            <a:r>
              <a:rPr lang="hu-HU" dirty="0"/>
              <a:t>Az SAP LUW esetén egy üzleti tranzakció feldolgozása több programozási egység (funkciós modul, update modul, update szubrutin, etc.) látja el, amelyek különböző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processhez</a:t>
            </a:r>
            <a:r>
              <a:rPr lang="hu-HU" dirty="0"/>
              <a:t> tartozhatnak. </a:t>
            </a:r>
          </a:p>
          <a:p>
            <a:pPr algn="just"/>
            <a:endParaRPr lang="hu-HU" dirty="0"/>
          </a:p>
          <a:p>
            <a:pPr algn="just"/>
            <a:r>
              <a:rPr lang="hu-HU" dirty="0"/>
              <a:t>SAP LUW esetén a regisztrált modulok </a:t>
            </a:r>
            <a:r>
              <a:rPr lang="hu-HU" dirty="0" err="1"/>
              <a:t>kommit</a:t>
            </a:r>
            <a:r>
              <a:rPr lang="hu-HU" dirty="0"/>
              <a:t> esetén egy </a:t>
            </a:r>
            <a:r>
              <a:rPr lang="hu-HU" dirty="0" err="1"/>
              <a:t>work</a:t>
            </a:r>
            <a:r>
              <a:rPr lang="hu-HU" dirty="0"/>
              <a:t> </a:t>
            </a:r>
            <a:r>
              <a:rPr lang="hu-HU" dirty="0" err="1"/>
              <a:t>process</a:t>
            </a:r>
            <a:r>
              <a:rPr lang="hu-HU" dirty="0"/>
              <a:t> által kerülnek végrehajtásra. Kiváltása explicit módon az ABAP COMMIT WORK (AND WAIT) utasításával történik meg. </a:t>
            </a:r>
          </a:p>
          <a:p>
            <a:r>
              <a:rPr lang="hu-HU" dirty="0"/>
              <a:t>A módosítások visszavonására a ROLLBACK WORK utasítás áll rendelkezésre.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9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976D-7D77-4125-A4DE-A975179F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Adatszótár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53460-7ECD-481F-A079-FDDDCF300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Futtató környezeti szintű entitásokat hozunk itt létre</a:t>
            </a:r>
          </a:p>
          <a:p>
            <a:r>
              <a:rPr lang="hu-HU" dirty="0"/>
              <a:t>Transzportálható objektumok (</a:t>
            </a:r>
            <a:r>
              <a:rPr lang="hu-HU" dirty="0" err="1"/>
              <a:t>lsd</a:t>
            </a:r>
            <a:r>
              <a:rPr lang="hu-HU" dirty="0"/>
              <a:t>. CTS)</a:t>
            </a:r>
          </a:p>
          <a:p>
            <a:r>
              <a:rPr lang="hu-HU" dirty="0"/>
              <a:t>Objektumok két állapotát különbözteti meg</a:t>
            </a:r>
          </a:p>
          <a:p>
            <a:pPr lvl="1"/>
            <a:r>
              <a:rPr lang="hu-HU" dirty="0"/>
              <a:t>Mentett (Inaktív)</a:t>
            </a:r>
          </a:p>
          <a:p>
            <a:pPr lvl="1"/>
            <a:r>
              <a:rPr lang="hu-HU" dirty="0"/>
              <a:t>Aktív</a:t>
            </a:r>
          </a:p>
          <a:p>
            <a:r>
              <a:rPr lang="hu-HU" dirty="0"/>
              <a:t>Széles körben integrált</a:t>
            </a:r>
          </a:p>
          <a:p>
            <a:pPr lvl="1"/>
            <a:r>
              <a:rPr lang="hu-HU" dirty="0"/>
              <a:t>ABAP </a:t>
            </a:r>
            <a:r>
              <a:rPr lang="hu-HU" dirty="0" err="1"/>
              <a:t>interpreter</a:t>
            </a:r>
            <a:endParaRPr lang="hu-HU" dirty="0"/>
          </a:p>
          <a:p>
            <a:pPr lvl="1"/>
            <a:r>
              <a:rPr lang="hu-HU" dirty="0"/>
              <a:t>ABAP eszközök</a:t>
            </a:r>
          </a:p>
          <a:p>
            <a:pPr lvl="1"/>
            <a:r>
              <a:rPr lang="hu-HU" dirty="0"/>
              <a:t>Képernyő rajzoló</a:t>
            </a:r>
          </a:p>
          <a:p>
            <a:endParaRPr lang="en-US" dirty="0"/>
          </a:p>
        </p:txBody>
      </p:sp>
      <p:pic>
        <p:nvPicPr>
          <p:cNvPr id="4" name="Picture 2" descr="https://help.sap.com/saphelp_nw73ehp1/helpdata/en/cf/21ea0b446011d189700000e8322d00/loiod88f9389ef6e44abb86fd330205666b1_LowRes.png">
            <a:extLst>
              <a:ext uri="{FF2B5EF4-FFF2-40B4-BE49-F238E27FC236}">
                <a16:creationId xmlns:a16="http://schemas.microsoft.com/office/drawing/2014/main" id="{10665796-EF83-4C3D-AB99-AB0079D39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945" y="2388430"/>
            <a:ext cx="4663126" cy="349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D97D8F-21A2-4256-B956-E9C8FA037E86}"/>
              </a:ext>
            </a:extLst>
          </p:cNvPr>
          <p:cNvSpPr txBox="1"/>
          <p:nvPr/>
        </p:nvSpPr>
        <p:spPr>
          <a:xfrm>
            <a:off x="7798776" y="5819020"/>
            <a:ext cx="3631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200" i="1" dirty="0"/>
              <a:t>Forrás: </a:t>
            </a:r>
            <a:r>
              <a:rPr lang="en-US" sz="1200" i="1" dirty="0"/>
              <a:t>https://help.sap.com/saphelp_nw73ehp1/helpdata/en/cf/21ea0b446011d189700000e8322d00/frameset.htm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FBFCD-1326-98CE-485C-B333B8799122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978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Az INSERT utasítás egy új adatsort hoz létre az adatbázisban. Kiadására több mód áll rendelkezésre.</a:t>
            </a:r>
          </a:p>
          <a:p>
            <a:r>
              <a:rPr lang="hu-HU" dirty="0"/>
              <a:t>A &lt;cél&gt; minden esetben egy adatbázis táblázat, vagy adatbázis nézet lehet.</a:t>
            </a:r>
          </a:p>
          <a:p>
            <a:endParaRPr lang="hu-HU" dirty="0"/>
          </a:p>
          <a:p>
            <a:r>
              <a:rPr lang="hu-HU" dirty="0"/>
              <a:t>Egy új adatbázis rekord beszúrása:</a:t>
            </a:r>
          </a:p>
          <a:p>
            <a:r>
              <a:rPr lang="hu-HU" dirty="0"/>
              <a:t>INSERT INTO &lt;cél&gt; VALUES &lt;munkaterület változó&gt;.</a:t>
            </a:r>
          </a:p>
          <a:p>
            <a:r>
              <a:rPr lang="hu-HU" dirty="0"/>
              <a:t>INSERT INTO &lt;cél&gt; FROM &lt;munkaterület változó&gt;.</a:t>
            </a:r>
          </a:p>
          <a:p>
            <a:endParaRPr lang="hu-HU" dirty="0"/>
          </a:p>
          <a:p>
            <a:pPr marL="4572" lvl="1" indent="0">
              <a:buNone/>
            </a:pPr>
            <a:r>
              <a:rPr lang="hu-HU" dirty="0"/>
              <a:t>Ezek működésben megegyeznek, különbség csak a szintaktikában van.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445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7B8-5BAD-4589-BC7F-24CBBCC81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INSERT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FD1-F6C8-4942-B3D3-3C86376A4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96510"/>
          </a:xfrm>
        </p:spPr>
        <p:txBody>
          <a:bodyPr>
            <a:normAutofit/>
          </a:bodyPr>
          <a:lstStyle/>
          <a:p>
            <a:r>
              <a:rPr lang="hu-HU" dirty="0"/>
              <a:t>Több adatbázis rekord beszúrása:</a:t>
            </a:r>
          </a:p>
          <a:p>
            <a:r>
              <a:rPr lang="hu-HU" dirty="0"/>
              <a:t>INSERT INTO &lt;cél&gt; FROM TABLE &lt;belső táblázat&gt;.</a:t>
            </a:r>
          </a:p>
          <a:p>
            <a:endParaRPr lang="hu-HU" dirty="0"/>
          </a:p>
          <a:p>
            <a:r>
              <a:rPr lang="hu-HU" dirty="0"/>
              <a:t>Fontos, ha a beszúrni kívánt sor(ok) kulcs szerint már léteznek az adatbázisban, akkor hibát kapunk, a beszúrás nem </a:t>
            </a:r>
            <a:r>
              <a:rPr lang="hu-HU" dirty="0" err="1"/>
              <a:t>hajtódik</a:t>
            </a:r>
            <a:r>
              <a:rPr lang="hu-HU" dirty="0"/>
              <a:t> végre és a </a:t>
            </a:r>
            <a:r>
              <a:rPr lang="hu-HU" dirty="0" err="1"/>
              <a:t>sy-subrc</a:t>
            </a:r>
            <a:r>
              <a:rPr lang="hu-HU" dirty="0"/>
              <a:t> változó értéke 4 lesz.</a:t>
            </a:r>
          </a:p>
          <a:p>
            <a:pPr marL="457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388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7EC4E-1313-4542-A51E-BC0339B5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3FA99-E026-47DC-ADE9-060F81269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106316"/>
          </a:xfrm>
        </p:spPr>
        <p:txBody>
          <a:bodyPr>
            <a:normAutofit/>
          </a:bodyPr>
          <a:lstStyle/>
          <a:p>
            <a:r>
              <a:rPr lang="hu-HU" dirty="0"/>
              <a:t>Egy létező adatbázis rekord frissítésére szolgál.</a:t>
            </a:r>
          </a:p>
          <a:p>
            <a:r>
              <a:rPr lang="hu-HU" dirty="0"/>
              <a:t>Több módja van, melyekből mi az alábbiakat érintjük:</a:t>
            </a:r>
          </a:p>
          <a:p>
            <a:endParaRPr lang="hu-HU" dirty="0"/>
          </a:p>
          <a:p>
            <a:r>
              <a:rPr lang="hu-HU" dirty="0"/>
              <a:t>Egy adatbázis rekord frissítése</a:t>
            </a:r>
          </a:p>
          <a:p>
            <a:r>
              <a:rPr lang="hu-HU" dirty="0"/>
              <a:t>UPDATE &lt;cél&gt; FROM &lt;munkaterület&gt;.</a:t>
            </a:r>
          </a:p>
          <a:p>
            <a:endParaRPr lang="hu-HU" dirty="0"/>
          </a:p>
          <a:p>
            <a:r>
              <a:rPr lang="hu-HU" dirty="0"/>
              <a:t>A munkaterület változó tartalmának megfelelő kulccsal rendelkező adatbázis rekord kerül frissítésre. A rekordot az adatbázis táblázat definiált kulcsai szerint hasonlítja össze a munkaterület tartalmával.</a:t>
            </a:r>
          </a:p>
        </p:txBody>
      </p:sp>
    </p:spTree>
    <p:extLst>
      <p:ext uri="{BB962C8B-B14F-4D97-AF65-F5344CB8AC3E}">
        <p14:creationId xmlns:p14="http://schemas.microsoft.com/office/powerpoint/2010/main" val="29885370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88F6B-6827-419E-9589-4CBA190C9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B84CA-9CCF-4E4B-847A-07F4D800E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Több adatbázis rekord frissítése:</a:t>
            </a:r>
          </a:p>
          <a:p>
            <a:r>
              <a:rPr lang="hu-HU" dirty="0"/>
              <a:t>UPDATE &lt;cél&gt; FROM TABLE &lt;belső táblázat&gt;.</a:t>
            </a:r>
            <a:endParaRPr lang="en-US" dirty="0"/>
          </a:p>
          <a:p>
            <a:endParaRPr lang="hu-HU" dirty="0"/>
          </a:p>
          <a:p>
            <a:r>
              <a:rPr lang="hu-HU" dirty="0"/>
              <a:t>Ha egy, vagy több sor nem létezik az adatbázisban, akkor a </a:t>
            </a:r>
            <a:r>
              <a:rPr lang="hu-HU" dirty="0" err="1"/>
              <a:t>sy-subrc</a:t>
            </a:r>
            <a:r>
              <a:rPr lang="hu-HU" dirty="0"/>
              <a:t> változó értéke 4.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395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DCB70-65CC-4A2A-9F53-F8A8C3D28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MODIFY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092D-02B6-44DA-B9A1-75C0A14D2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MODIFY az INSERT és az UPDATE kombinációja. Ha a módosítani kívánt rekord nem létezik az adatbázisban, akkor létrehozza, egyébként frissíti.</a:t>
            </a:r>
          </a:p>
          <a:p>
            <a:endParaRPr lang="hu-HU" dirty="0"/>
          </a:p>
          <a:p>
            <a:r>
              <a:rPr lang="hu-HU" dirty="0"/>
              <a:t>Egy adatbázis rekord módosítása</a:t>
            </a:r>
          </a:p>
          <a:p>
            <a:r>
              <a:rPr lang="hu-HU" dirty="0"/>
              <a:t>MODIFY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módosítása</a:t>
            </a:r>
          </a:p>
          <a:p>
            <a:r>
              <a:rPr lang="hu-HU" dirty="0"/>
              <a:t>MODIFY &lt;cél&gt; FROM TABLE &lt;belső táblázat&gt;.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19692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1097-9217-4849-8496-B5D7E7D1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004-7A35-4CEF-94D9-440FDCDAA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DELETE utasítás meglévő rekordok törlésére használható.</a:t>
            </a:r>
          </a:p>
          <a:p>
            <a:endParaRPr lang="hu-HU" dirty="0"/>
          </a:p>
          <a:p>
            <a:r>
              <a:rPr lang="hu-HU" dirty="0"/>
              <a:t>Egy adatbázis rekord törlése</a:t>
            </a:r>
          </a:p>
          <a:p>
            <a:r>
              <a:rPr lang="hu-HU" dirty="0"/>
              <a:t>DELETE &lt;cél&gt; FROM &lt;munkaterület&gt;.</a:t>
            </a:r>
          </a:p>
          <a:p>
            <a:endParaRPr lang="hu-HU" dirty="0"/>
          </a:p>
          <a:p>
            <a:r>
              <a:rPr lang="hu-HU" dirty="0"/>
              <a:t>Több adatbázis rekord törlése</a:t>
            </a:r>
          </a:p>
          <a:p>
            <a:r>
              <a:rPr lang="hu-HU" dirty="0"/>
              <a:t>DELETE &lt;cél&gt; FROM TABLE &lt;belső táblázat&gt;.</a:t>
            </a:r>
          </a:p>
        </p:txBody>
      </p:sp>
    </p:spTree>
    <p:extLst>
      <p:ext uri="{BB962C8B-B14F-4D97-AF65-F5344CB8AC3E}">
        <p14:creationId xmlns:p14="http://schemas.microsoft.com/office/powerpoint/2010/main" val="23558450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7FBDE-6802-44E7-A783-8E04D0A0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DELETE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BB6C-6552-4A2D-A9A5-EB85CB95A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Adatbázis rekordok feltételhez kötött törlése.</a:t>
            </a:r>
          </a:p>
          <a:p>
            <a:endParaRPr lang="hu-HU" dirty="0"/>
          </a:p>
          <a:p>
            <a:r>
              <a:rPr lang="hu-HU" dirty="0"/>
              <a:t>DELETE FROM &lt;cél&gt; WHERE &lt;SQL feltétel&gt;.</a:t>
            </a:r>
          </a:p>
          <a:p>
            <a:endParaRPr lang="hu-HU" dirty="0"/>
          </a:p>
          <a:p>
            <a:r>
              <a:rPr lang="hu-HU" dirty="0"/>
              <a:t>A SELECT utasításnál bemutatott módon megfogalmazott SQL feltételnek megfelelő sorokat </a:t>
            </a:r>
            <a:r>
              <a:rPr lang="hu-HU" dirty="0" err="1"/>
              <a:t>törli</a:t>
            </a:r>
            <a:r>
              <a:rPr lang="hu-HU" dirty="0"/>
              <a:t> a &lt;cél&gt; által meghatározott adatbázis táblákban.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923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FE59-7E7B-4992-BE10-9F5DF2D1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ABAP on Cloud </a:t>
            </a:r>
            <a:r>
              <a:rPr lang="en-GB" dirty="0" err="1"/>
              <a:t>specialitások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34BD9-94EA-48EC-80BE-86DB73D80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Meg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különböztetni</a:t>
            </a:r>
            <a:r>
              <a:rPr lang="en-GB" dirty="0"/>
              <a:t> a host </a:t>
            </a:r>
            <a:r>
              <a:rPr lang="en-GB" dirty="0" err="1"/>
              <a:t>és</a:t>
            </a:r>
            <a:r>
              <a:rPr lang="en-GB" dirty="0"/>
              <a:t> database </a:t>
            </a:r>
            <a:r>
              <a:rPr lang="en-GB" dirty="0" err="1"/>
              <a:t>változókat</a:t>
            </a:r>
            <a:r>
              <a:rPr lang="en-GB" dirty="0"/>
              <a:t>. A host </a:t>
            </a:r>
            <a:r>
              <a:rPr lang="en-GB" dirty="0" err="1"/>
              <a:t>memória</a:t>
            </a:r>
            <a:r>
              <a:rPr lang="en-GB" dirty="0"/>
              <a:t> </a:t>
            </a:r>
            <a:r>
              <a:rPr lang="en-GB" dirty="0" err="1"/>
              <a:t>terület</a:t>
            </a:r>
            <a:r>
              <a:rPr lang="en-GB" dirty="0"/>
              <a:t> </a:t>
            </a:r>
            <a:r>
              <a:rPr lang="en-GB" dirty="0" err="1"/>
              <a:t>változóit</a:t>
            </a:r>
            <a:r>
              <a:rPr lang="en-GB" dirty="0"/>
              <a:t> @-el </a:t>
            </a:r>
            <a:r>
              <a:rPr lang="en-GB" dirty="0" err="1"/>
              <a:t>kell</a:t>
            </a:r>
            <a:r>
              <a:rPr lang="en-GB" dirty="0"/>
              <a:t> </a:t>
            </a:r>
            <a:r>
              <a:rPr lang="en-GB" dirty="0" err="1"/>
              <a:t>bevezetni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Adat </a:t>
            </a:r>
            <a:r>
              <a:rPr lang="en-GB" dirty="0" err="1"/>
              <a:t>elérésre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Core Data Service-s </a:t>
            </a:r>
            <a:r>
              <a:rPr lang="en-GB" dirty="0" err="1"/>
              <a:t>elemeit</a:t>
            </a:r>
            <a:r>
              <a:rPr lang="en-GB" dirty="0"/>
              <a:t> </a:t>
            </a:r>
            <a:r>
              <a:rPr lang="en-GB" dirty="0" err="1"/>
              <a:t>használjuk</a:t>
            </a:r>
            <a:r>
              <a:rPr lang="en-GB" dirty="0"/>
              <a:t> (</a:t>
            </a:r>
            <a:r>
              <a:rPr lang="en-GB" dirty="0" err="1"/>
              <a:t>később</a:t>
            </a:r>
            <a:r>
              <a:rPr lang="en-GB" dirty="0"/>
              <a:t>).</a:t>
            </a:r>
          </a:p>
          <a:p>
            <a:r>
              <a:rPr lang="en-GB" dirty="0"/>
              <a:t>Adat </a:t>
            </a:r>
            <a:r>
              <a:rPr lang="en-GB" dirty="0" err="1"/>
              <a:t>módosításra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közvetlenül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adatbázis</a:t>
            </a:r>
            <a:r>
              <a:rPr lang="en-GB" dirty="0"/>
              <a:t> </a:t>
            </a:r>
            <a:r>
              <a:rPr lang="en-GB" dirty="0" err="1"/>
              <a:t>táblázatokat</a:t>
            </a:r>
            <a:r>
              <a:rPr lang="en-GB" dirty="0"/>
              <a:t>, </a:t>
            </a:r>
            <a:r>
              <a:rPr lang="en-GB" dirty="0" err="1"/>
              <a:t>hanem</a:t>
            </a:r>
            <a:r>
              <a:rPr lang="en-GB" dirty="0"/>
              <a:t> a Restful ABAP Programming Model (RAP) </a:t>
            </a:r>
            <a:r>
              <a:rPr lang="en-GB" dirty="0" err="1"/>
              <a:t>eszközkészletét</a:t>
            </a:r>
            <a:r>
              <a:rPr lang="en-GB" dirty="0"/>
              <a:t>. </a:t>
            </a:r>
            <a:r>
              <a:rPr lang="en-GB" dirty="0" err="1"/>
              <a:t>Ez</a:t>
            </a:r>
            <a:r>
              <a:rPr lang="en-GB" dirty="0"/>
              <a:t> </a:t>
            </a:r>
            <a:r>
              <a:rPr lang="en-GB" dirty="0" err="1"/>
              <a:t>nem</a:t>
            </a:r>
            <a:r>
              <a:rPr lang="en-GB" dirty="0"/>
              <a:t> </a:t>
            </a:r>
            <a:r>
              <a:rPr lang="en-GB" dirty="0" err="1"/>
              <a:t>része</a:t>
            </a:r>
            <a:r>
              <a:rPr lang="en-GB" dirty="0"/>
              <a:t> a </a:t>
            </a:r>
            <a:r>
              <a:rPr lang="en-GB" dirty="0" err="1"/>
              <a:t>tananyagnak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086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r>
              <a:rPr lang="en-GB" dirty="0"/>
              <a:t>ABAP DDIC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dirty="0"/>
              <a:t>ABAP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táblázatok</a:t>
            </a:r>
            <a:r>
              <a:rPr lang="en-GB" dirty="0"/>
              <a:t> </a:t>
            </a:r>
          </a:p>
          <a:p>
            <a:r>
              <a:rPr lang="en-GB" dirty="0"/>
              <a:t>Open SQL </a:t>
            </a:r>
            <a:r>
              <a:rPr lang="en-GB" dirty="0" err="1"/>
              <a:t>ismétlés</a:t>
            </a:r>
            <a:endParaRPr lang="en-GB" dirty="0"/>
          </a:p>
          <a:p>
            <a:r>
              <a:rPr lang="en-GB" b="1" dirty="0"/>
              <a:t>ABAP OO</a:t>
            </a:r>
          </a:p>
        </p:txBody>
      </p:sp>
    </p:spTree>
    <p:extLst>
      <p:ext uri="{BB962C8B-B14F-4D97-AF65-F5344CB8AC3E}">
        <p14:creationId xmlns:p14="http://schemas.microsoft.com/office/powerpoint/2010/main" val="18040465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Objektum orientált ABAP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Nem tárgyaljuk az objektumorientált programozás elvi megközelítését, ezt ismertnek feltételezzük.</a:t>
            </a:r>
          </a:p>
          <a:p>
            <a:r>
              <a:rPr lang="hu-HU" dirty="0" err="1"/>
              <a:t>Lsd</a:t>
            </a:r>
            <a:r>
              <a:rPr lang="hu-HU" dirty="0"/>
              <a:t>.: egységbezárás, osztály, példány, öröklés, 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A tananyagban az UML osztály diagrammokat használjuk vizualizációra. Ennek ismeretét is feltételezzük.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0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A411-682A-400B-8707-C257B132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Adatszótár objektum típusok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05434-3387-4470-9BC7-ED5B6FF6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s://help.sap.com/saphelp_nw73ehp1/helpdata/en/cf/21ede5446011d189700000e8322d00/loio9a86c113b02e43fb98bad19a4cfe36eb_LowRes.png">
            <a:extLst>
              <a:ext uri="{FF2B5EF4-FFF2-40B4-BE49-F238E27FC236}">
                <a16:creationId xmlns:a16="http://schemas.microsoft.com/office/drawing/2014/main" id="{5D91611A-EA00-453B-8DF0-DD9EDEB7E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1" y="2287049"/>
            <a:ext cx="5524498" cy="414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CCCC91-8268-C61D-A074-94C5F8E6B942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7527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ABAP-</a:t>
            </a:r>
            <a:r>
              <a:rPr lang="hu-HU" dirty="0" err="1"/>
              <a:t>ban</a:t>
            </a:r>
            <a:r>
              <a:rPr lang="hu-HU" dirty="0"/>
              <a:t> az alábbi objektumorientált elemek definiálására van lehetőség</a:t>
            </a:r>
          </a:p>
          <a:p>
            <a:r>
              <a:rPr lang="hu-HU" dirty="0"/>
              <a:t>Osztály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Interfész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Referencia változó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057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Specialitások</a:t>
            </a:r>
          </a:p>
          <a:p>
            <a:pPr marL="109728" indent="0">
              <a:buNone/>
            </a:pPr>
            <a:r>
              <a:rPr lang="hu-HU" dirty="0"/>
              <a:t>Az ABAP nem tisztán objektumorientált nyelv</a:t>
            </a:r>
            <a:r>
              <a:rPr lang="en-GB" dirty="0"/>
              <a:t>, </a:t>
            </a:r>
            <a:r>
              <a:rPr lang="en-GB" dirty="0" err="1"/>
              <a:t>csupán</a:t>
            </a:r>
            <a:r>
              <a:rPr lang="en-GB" dirty="0"/>
              <a:t> </a:t>
            </a:r>
            <a:r>
              <a:rPr lang="en-GB" dirty="0" err="1"/>
              <a:t>objektum</a:t>
            </a:r>
            <a:r>
              <a:rPr lang="en-GB" dirty="0"/>
              <a:t> </a:t>
            </a:r>
            <a:r>
              <a:rPr lang="en-GB" dirty="0" err="1"/>
              <a:t>orientált</a:t>
            </a:r>
            <a:r>
              <a:rPr lang="en-GB" dirty="0"/>
              <a:t> </a:t>
            </a:r>
            <a:r>
              <a:rPr lang="en-GB" dirty="0" err="1"/>
              <a:t>szemléletű</a:t>
            </a:r>
            <a:r>
              <a:rPr lang="en-GB" dirty="0"/>
              <a:t>.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osztály létrehozásakor ún. </a:t>
            </a:r>
            <a:r>
              <a:rPr lang="hu-HU" dirty="0" err="1"/>
              <a:t>class-pool</a:t>
            </a:r>
            <a:r>
              <a:rPr lang="hu-HU" dirty="0"/>
              <a:t> kerül létrehozásra.</a:t>
            </a:r>
          </a:p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class-pool</a:t>
            </a:r>
            <a:r>
              <a:rPr lang="hu-HU" dirty="0"/>
              <a:t> nem más mint egy ABAP program (!), amelyben pontosan egy globális osztályt lehet definiálni, nem támogatja a DYNPRO létrehozást és az egyetlen alkalmazható feldolgozási blokk a metódus.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interfész létrehozásakor ún. </a:t>
            </a:r>
            <a:r>
              <a:rPr lang="hu-HU" dirty="0" err="1"/>
              <a:t>interface-pool</a:t>
            </a:r>
            <a:r>
              <a:rPr lang="hu-HU" dirty="0"/>
              <a:t> kerül létrehozásra. Nagyon hasonló a </a:t>
            </a:r>
            <a:r>
              <a:rPr lang="hu-HU" dirty="0" err="1"/>
              <a:t>class</a:t>
            </a:r>
            <a:r>
              <a:rPr lang="hu-HU" dirty="0"/>
              <a:t>-</a:t>
            </a:r>
            <a:r>
              <a:rPr lang="hu-HU" dirty="0" err="1"/>
              <a:t>pool</a:t>
            </a:r>
            <a:r>
              <a:rPr lang="hu-HU" dirty="0"/>
              <a:t>-hoz, de nem lehet benne feldolgozási blokkot létrehozni.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3256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/>
              <a:t>Szigorúan elkülönítjük a deklarációs és az implementációs </a:t>
            </a:r>
          </a:p>
          <a:p>
            <a:r>
              <a:rPr lang="hu-HU"/>
              <a:t>Deklarációs rész:</a:t>
            </a:r>
            <a:endParaRPr lang="hu-H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C34FBB-ADE4-433A-938C-D948CEFB8B62}"/>
              </a:ext>
            </a:extLst>
          </p:cNvPr>
          <p:cNvSpPr txBox="1"/>
          <p:nvPr/>
        </p:nvSpPr>
        <p:spPr>
          <a:xfrm>
            <a:off x="3324687" y="3001667"/>
            <a:ext cx="55426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class</a:t>
            </a:r>
            <a:r>
              <a:rPr lang="en-US" sz="2400" dirty="0"/>
              <a:t> </a:t>
            </a:r>
            <a:r>
              <a:rPr lang="en-US" sz="2400" b="1" dirty="0"/>
              <a:t>DEFINITION</a:t>
            </a:r>
            <a:r>
              <a:rPr lang="en-US" sz="2400" dirty="0"/>
              <a:t>  </a:t>
            </a:r>
            <a:r>
              <a:rPr lang="en-US" sz="2400" i="1" dirty="0"/>
              <a:t>[</a:t>
            </a:r>
            <a:r>
              <a:rPr lang="en-US" sz="2400" dirty="0" err="1"/>
              <a:t>class_options</a:t>
            </a:r>
            <a:r>
              <a:rPr lang="en-US" sz="2400" i="1" dirty="0"/>
              <a:t>]</a:t>
            </a:r>
            <a:r>
              <a:rPr lang="en-US" sz="2400" dirty="0"/>
              <a:t>.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PUBLIC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PROTECTED SECTION. </a:t>
            </a:r>
            <a:br>
              <a:rPr lang="en-US" sz="2400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PRIVATE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ENDCLASS. </a:t>
            </a:r>
          </a:p>
        </p:txBody>
      </p:sp>
    </p:spTree>
    <p:extLst>
      <p:ext uri="{BB962C8B-B14F-4D97-AF65-F5344CB8AC3E}">
        <p14:creationId xmlns:p14="http://schemas.microsoft.com/office/powerpoint/2010/main" val="2272530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láthatósági szekciók sorrendje kötött</a:t>
            </a:r>
          </a:p>
          <a:p>
            <a:r>
              <a:rPr lang="hu-HU" dirty="0"/>
              <a:t>Osztály jellemző opcionális szintaktikai elemek</a:t>
            </a:r>
          </a:p>
          <a:p>
            <a:pPr lvl="1"/>
            <a:r>
              <a:rPr lang="en-US" b="1" dirty="0"/>
              <a:t>PUBLIC</a:t>
            </a:r>
            <a:r>
              <a:rPr lang="hu-HU" dirty="0"/>
              <a:t> – Az osztály globális osztály és globális osztály szerkesztővel került létrehozásra</a:t>
            </a:r>
          </a:p>
          <a:p>
            <a:pPr lvl="1"/>
            <a:r>
              <a:rPr lang="en-US" b="1" dirty="0"/>
              <a:t>INHERITING FROM</a:t>
            </a:r>
            <a:r>
              <a:rPr lang="hu-HU" b="1" dirty="0"/>
              <a:t> </a:t>
            </a:r>
            <a:r>
              <a:rPr lang="hu-HU" dirty="0"/>
              <a:t>– Öröklés esetén az ősosztály nevét kell megadni</a:t>
            </a:r>
          </a:p>
          <a:p>
            <a:pPr lvl="1"/>
            <a:r>
              <a:rPr lang="en-US" b="1" dirty="0"/>
              <a:t>ABSTRACT</a:t>
            </a:r>
            <a:r>
              <a:rPr lang="hu-HU" b="1" dirty="0"/>
              <a:t> </a:t>
            </a:r>
            <a:r>
              <a:rPr lang="hu-HU" dirty="0"/>
              <a:t>– Az osztály absztrakt osztály. Nem lehet </a:t>
            </a:r>
            <a:r>
              <a:rPr lang="hu-HU" dirty="0" err="1"/>
              <a:t>példányosítani</a:t>
            </a:r>
            <a:r>
              <a:rPr lang="hu-HU" dirty="0"/>
              <a:t>.</a:t>
            </a:r>
          </a:p>
          <a:p>
            <a:pPr lvl="1"/>
            <a:r>
              <a:rPr lang="hu-HU" b="1" dirty="0"/>
              <a:t>FINAL</a:t>
            </a:r>
            <a:r>
              <a:rPr lang="hu-HU" dirty="0"/>
              <a:t> – Nem lehet belőle származtatni (nem lehet ősosztály)</a:t>
            </a:r>
          </a:p>
          <a:p>
            <a:pPr lvl="1"/>
            <a:r>
              <a:rPr lang="en-US" b="1" dirty="0"/>
              <a:t>CREATE </a:t>
            </a:r>
            <a:r>
              <a:rPr lang="en-US" b="1" i="1" dirty="0"/>
              <a:t>{</a:t>
            </a:r>
            <a:r>
              <a:rPr lang="en-US" b="1" dirty="0"/>
              <a:t>PUBLIC</a:t>
            </a:r>
            <a:r>
              <a:rPr lang="en-US" b="1" i="1" dirty="0"/>
              <a:t>|</a:t>
            </a:r>
            <a:r>
              <a:rPr lang="en-US" b="1" dirty="0"/>
              <a:t>PROTECTED</a:t>
            </a:r>
            <a:r>
              <a:rPr lang="en-US" b="1" i="1" dirty="0"/>
              <a:t>|</a:t>
            </a:r>
            <a:r>
              <a:rPr lang="en-US" b="1" dirty="0"/>
              <a:t>PRIVATE</a:t>
            </a:r>
            <a:r>
              <a:rPr lang="en-US" b="1" i="1" dirty="0"/>
              <a:t>}</a:t>
            </a:r>
            <a:r>
              <a:rPr lang="hu-HU" dirty="0"/>
              <a:t> – Az osztály </a:t>
            </a:r>
            <a:r>
              <a:rPr lang="hu-HU" dirty="0" err="1"/>
              <a:t>példányosításának</a:t>
            </a:r>
            <a:r>
              <a:rPr lang="hu-HU" dirty="0"/>
              <a:t> láthatóságát definiálja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448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SHARED MEMORY ENABLED</a:t>
            </a:r>
            <a:r>
              <a:rPr lang="hu-HU" dirty="0"/>
              <a:t> – Nem része a tananyagnak</a:t>
            </a:r>
          </a:p>
          <a:p>
            <a:pPr lvl="1"/>
            <a:r>
              <a:rPr lang="hu-HU" b="1" dirty="0"/>
              <a:t>FOR TESTING </a:t>
            </a:r>
            <a:r>
              <a:rPr lang="hu-HU" dirty="0"/>
              <a:t>– Teszt osztály, az objektumok automatizált tesztelésére tervezett. Az ilyen osztály tartalmazhat teszt metódusokat, amelyeket teszt futtatások során hív fel a tesztelő keretrendszer.</a:t>
            </a:r>
          </a:p>
          <a:p>
            <a:pPr lvl="1"/>
            <a:r>
              <a:rPr lang="hu-HU" b="1" dirty="0"/>
              <a:t>FRIEND </a:t>
            </a:r>
            <a:r>
              <a:rPr lang="hu-HU" dirty="0"/>
              <a:t>– Az osztállyal </a:t>
            </a:r>
            <a:r>
              <a:rPr lang="hu-HU" dirty="0" err="1"/>
              <a:t>friend</a:t>
            </a:r>
            <a:r>
              <a:rPr lang="hu-HU" dirty="0"/>
              <a:t> kapcsolatban lévő más osztályok meghatározása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799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Komponensként definiálható elemek</a:t>
            </a:r>
          </a:p>
          <a:p>
            <a:pPr lvl="1"/>
            <a:r>
              <a:rPr lang="hu-HU" dirty="0"/>
              <a:t>Típusok</a:t>
            </a:r>
          </a:p>
          <a:p>
            <a:pPr lvl="1"/>
            <a:r>
              <a:rPr lang="hu-HU" dirty="0"/>
              <a:t>Példány attribútumok</a:t>
            </a:r>
          </a:p>
          <a:p>
            <a:pPr lvl="1"/>
            <a:r>
              <a:rPr lang="hu-HU" dirty="0"/>
              <a:t>Statikus attribútumok</a:t>
            </a:r>
          </a:p>
          <a:p>
            <a:pPr lvl="1"/>
            <a:r>
              <a:rPr lang="hu-HU" dirty="0"/>
              <a:t>Konstansok</a:t>
            </a:r>
          </a:p>
          <a:p>
            <a:pPr lvl="1"/>
            <a:r>
              <a:rPr lang="hu-HU" dirty="0"/>
              <a:t>Metódusok</a:t>
            </a:r>
          </a:p>
          <a:p>
            <a:pPr lvl="1"/>
            <a:r>
              <a:rPr lang="hu-HU" dirty="0"/>
              <a:t>Statikus metódusok</a:t>
            </a:r>
          </a:p>
          <a:p>
            <a:pPr lvl="1"/>
            <a:r>
              <a:rPr lang="hu-HU" dirty="0"/>
              <a:t>Események</a:t>
            </a:r>
          </a:p>
          <a:p>
            <a:pPr lvl="1"/>
            <a:r>
              <a:rPr lang="hu-HU" dirty="0"/>
              <a:t>Statikus események</a:t>
            </a:r>
          </a:p>
          <a:p>
            <a:pPr lvl="1"/>
            <a:r>
              <a:rPr lang="hu-HU" dirty="0"/>
              <a:t>Interfészek és </a:t>
            </a:r>
            <a:r>
              <a:rPr lang="hu-HU" dirty="0" err="1"/>
              <a:t>aliasok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125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attribútumok</a:t>
            </a:r>
          </a:p>
          <a:p>
            <a:pPr lvl="1"/>
            <a:r>
              <a:rPr lang="hu-HU" dirty="0"/>
              <a:t>DATA</a:t>
            </a:r>
          </a:p>
          <a:p>
            <a:r>
              <a:rPr lang="hu-HU" dirty="0"/>
              <a:t>Statikus attribútumok</a:t>
            </a:r>
          </a:p>
          <a:p>
            <a:pPr lvl="1"/>
            <a:r>
              <a:rPr lang="hu-HU" dirty="0"/>
              <a:t>CLASS-DATA</a:t>
            </a:r>
          </a:p>
          <a:p>
            <a:pPr lvl="1"/>
            <a:endParaRPr lang="hu-HU" dirty="0"/>
          </a:p>
          <a:p>
            <a:r>
              <a:rPr lang="hu-HU" dirty="0"/>
              <a:t>Típusok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r>
              <a:rPr lang="hu-HU" dirty="0"/>
              <a:t>Konstansok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107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Általános metódus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E220F3-E7DA-4EB6-8EFB-BA91171EF7E0}"/>
              </a:ext>
            </a:extLst>
          </p:cNvPr>
          <p:cNvSpPr txBox="1"/>
          <p:nvPr/>
        </p:nvSpPr>
        <p:spPr>
          <a:xfrm>
            <a:off x="1953086" y="2947386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METHOD</a:t>
            </a:r>
            <a:r>
              <a:rPr lang="en-US" sz="2400" b="1" u="sng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173087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Funkcionális metódus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F65FA-75A7-4940-97CE-29FB9C09FC6F}"/>
              </a:ext>
            </a:extLst>
          </p:cNvPr>
          <p:cNvSpPr txBox="1"/>
          <p:nvPr/>
        </p:nvSpPr>
        <p:spPr>
          <a:xfrm>
            <a:off x="1953086" y="2947386"/>
            <a:ext cx="88954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 </a:t>
            </a:r>
            <a:r>
              <a:rPr lang="en-US" sz="2400" b="1" dirty="0"/>
              <a:t>METHOD</a:t>
            </a:r>
            <a:r>
              <a:rPr lang="en-US" sz="2400" b="1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b="1" dirty="0"/>
              <a:t>RETURNING VALUE(r)</a:t>
            </a:r>
            <a:r>
              <a:rPr lang="en-US" sz="2400" dirty="0"/>
              <a:t> typing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dirty="0"/>
              <a:t>RAISING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dirty="0"/>
              <a:t>EXCEPTIONS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03809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Statikus metódus definiálása.</a:t>
            </a:r>
          </a:p>
          <a:p>
            <a:r>
              <a:rPr lang="hu-HU" dirty="0"/>
              <a:t>Szintaktikája hasonló a példány metódus definiálásához, de:</a:t>
            </a:r>
          </a:p>
          <a:p>
            <a:pPr lvl="1"/>
            <a:r>
              <a:rPr lang="hu-HU" dirty="0"/>
              <a:t>METHODS helyett CLASS-METHODS –t kell használni.</a:t>
            </a:r>
          </a:p>
          <a:p>
            <a:pPr lvl="1"/>
            <a:r>
              <a:rPr lang="hu-HU" dirty="0"/>
              <a:t>Nem lehet absztrakt és </a:t>
            </a:r>
            <a:r>
              <a:rPr lang="hu-HU" dirty="0" err="1"/>
              <a:t>final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285D6F-5047-4022-8102-F7745DBD5D3B}"/>
              </a:ext>
            </a:extLst>
          </p:cNvPr>
          <p:cNvSpPr txBox="1"/>
          <p:nvPr/>
        </p:nvSpPr>
        <p:spPr>
          <a:xfrm>
            <a:off x="1925354" y="3801655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CLASS-</a:t>
            </a:r>
            <a:r>
              <a:rPr lang="en-US" sz="2400" b="1" dirty="0"/>
              <a:t>METHOD</a:t>
            </a:r>
            <a:r>
              <a:rPr lang="en-US" sz="2400" b="1" u="sng" dirty="0"/>
              <a:t>S</a:t>
            </a:r>
            <a:r>
              <a:rPr lang="en-US" sz="2400" dirty="0"/>
              <a:t> meth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091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775C2-3311-46B5-90C5-E3E3E715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Domain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756D0-78DE-431C-8ECB-81FFB1894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domain</a:t>
            </a:r>
            <a:r>
              <a:rPr lang="hu-HU" dirty="0"/>
              <a:t> meghatároz egy típust és egy értékkészletet</a:t>
            </a:r>
          </a:p>
          <a:p>
            <a:pPr lvl="1"/>
            <a:r>
              <a:rPr lang="hu-HU" dirty="0"/>
              <a:t>Kimeneti hosszt</a:t>
            </a:r>
          </a:p>
          <a:p>
            <a:pPr lvl="1"/>
            <a:r>
              <a:rPr lang="hu-HU" dirty="0"/>
              <a:t>Opcionálisan negatív értéktartomány jelölést</a:t>
            </a:r>
          </a:p>
          <a:p>
            <a:r>
              <a:rPr lang="hu-HU" dirty="0"/>
              <a:t>Az értékkészlet lehet:</a:t>
            </a:r>
          </a:p>
          <a:p>
            <a:pPr lvl="1"/>
            <a:r>
              <a:rPr lang="hu-HU" dirty="0"/>
              <a:t>Felsorolt diszkrét értékek halmaza</a:t>
            </a:r>
          </a:p>
          <a:p>
            <a:pPr lvl="1"/>
            <a:r>
              <a:rPr lang="hu-HU" dirty="0"/>
              <a:t>Adatbázis tábla aktuális tartalma szerint ellenőrzött (</a:t>
            </a:r>
            <a:r>
              <a:rPr lang="hu-HU" dirty="0" err="1"/>
              <a:t>value</a:t>
            </a:r>
            <a:r>
              <a:rPr lang="hu-HU" dirty="0"/>
              <a:t> </a:t>
            </a:r>
            <a:r>
              <a:rPr lang="hu-HU" dirty="0" err="1"/>
              <a:t>table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Nem limitált, a típusnak megfelelő halmazból származó</a:t>
            </a:r>
          </a:p>
          <a:p>
            <a:r>
              <a:rPr lang="hu-HU" dirty="0"/>
              <a:t>Rendelkezhet konverziós eljárással, mely a megjelenítési formátumot belső formátummá alakítja és vissza.</a:t>
            </a:r>
          </a:p>
          <a:p>
            <a:endParaRPr lang="hu-HU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18F98E-484D-7C4F-58ED-B20871E4059A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6907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konstruktor</a:t>
            </a:r>
          </a:p>
          <a:p>
            <a:endParaRPr lang="hu-HU" dirty="0"/>
          </a:p>
          <a:p>
            <a:r>
              <a:rPr lang="hu-HU" dirty="0"/>
              <a:t>Kötött névvel rendelkezik</a:t>
            </a:r>
          </a:p>
          <a:p>
            <a:r>
              <a:rPr lang="hu-HU" dirty="0"/>
              <a:t>Nincs kimeneti és </a:t>
            </a:r>
            <a:r>
              <a:rPr lang="hu-HU" dirty="0" err="1"/>
              <a:t>changing</a:t>
            </a:r>
            <a:r>
              <a:rPr lang="hu-HU" dirty="0"/>
              <a:t> paramétere, de lehet bemeneti paramétere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METHODS</a:t>
            </a:r>
            <a:r>
              <a:rPr lang="en-US" dirty="0"/>
              <a:t> </a:t>
            </a:r>
            <a:r>
              <a:rPr lang="en-US" b="1" dirty="0"/>
              <a:t>constructor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IMPORTING parameters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[{</a:t>
            </a:r>
            <a:r>
              <a:rPr lang="en-US" dirty="0"/>
              <a:t>RAISING exc1</a:t>
            </a:r>
            <a:r>
              <a:rPr lang="en-US" i="1" dirty="0"/>
              <a:t>|</a:t>
            </a:r>
            <a:r>
              <a:rPr lang="en-US" dirty="0"/>
              <a:t>RESUMABLE(exc1) exc2</a:t>
            </a:r>
            <a:r>
              <a:rPr lang="en-US" i="1" dirty="0"/>
              <a:t>|</a:t>
            </a:r>
            <a:r>
              <a:rPr lang="en-US" dirty="0"/>
              <a:t>RESUMABLE(exc2) ...</a:t>
            </a:r>
            <a:r>
              <a:rPr lang="en-US" i="1" dirty="0"/>
              <a:t>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|{</a:t>
            </a:r>
            <a:r>
              <a:rPr lang="en-US" dirty="0"/>
              <a:t>EXCEPTIONS exc1 exc2 ...</a:t>
            </a:r>
            <a:r>
              <a:rPr lang="en-US" i="1" dirty="0"/>
              <a:t>}]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069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</a:t>
            </a:r>
            <a:r>
              <a:rPr lang="hu-HU" dirty="0" err="1"/>
              <a:t>destruktor</a:t>
            </a:r>
            <a:endParaRPr lang="hu-HU" dirty="0"/>
          </a:p>
          <a:p>
            <a:endParaRPr lang="hu-HU" dirty="0"/>
          </a:p>
          <a:p>
            <a:r>
              <a:rPr lang="hu-HU" dirty="0"/>
              <a:t>Az ABAP-</a:t>
            </a:r>
            <a:r>
              <a:rPr lang="hu-HU" dirty="0" err="1"/>
              <a:t>ban</a:t>
            </a:r>
            <a:r>
              <a:rPr lang="hu-HU" dirty="0"/>
              <a:t> nincs </a:t>
            </a:r>
            <a:r>
              <a:rPr lang="hu-HU" dirty="0" err="1"/>
              <a:t>destruktor</a:t>
            </a:r>
            <a:endParaRPr lang="hu-HU" dirty="0"/>
          </a:p>
          <a:p>
            <a:r>
              <a:rPr lang="hu-HU" dirty="0"/>
              <a:t>A már nem használt objektum példányokat egy </a:t>
            </a:r>
            <a:r>
              <a:rPr lang="hu-HU" dirty="0" err="1"/>
              <a:t>garbage-collector</a:t>
            </a:r>
            <a:r>
              <a:rPr lang="hu-HU" dirty="0"/>
              <a:t> háttérfolyamat távolítja el a memóriából. A </a:t>
            </a:r>
            <a:r>
              <a:rPr lang="hu-HU" dirty="0" err="1"/>
              <a:t>garbage-collector</a:t>
            </a:r>
            <a:r>
              <a:rPr lang="hu-HU" dirty="0"/>
              <a:t> ellenőrzi, hogy az adott objektumra van-e még a rendszerben hivatkozás. Ha nincs, akkor felszabadítja a memóriaterületet.</a:t>
            </a:r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942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constructor</a:t>
            </a:r>
            <a:endParaRPr lang="hu-HU" dirty="0"/>
          </a:p>
          <a:p>
            <a:endParaRPr lang="hu-HU" dirty="0"/>
          </a:p>
          <a:p>
            <a:r>
              <a:rPr lang="en-US" b="1" dirty="0"/>
              <a:t>CLASS-METHODS </a:t>
            </a:r>
            <a:r>
              <a:rPr lang="en-US" b="1" dirty="0" err="1"/>
              <a:t>class_constructor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43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Felüldefiniálás</a:t>
            </a:r>
          </a:p>
          <a:p>
            <a:endParaRPr lang="hu-HU" dirty="0"/>
          </a:p>
          <a:p>
            <a:r>
              <a:rPr lang="hu-HU" dirty="0"/>
              <a:t>Származtatott osztályban lehetőség van metódusok felüldefiniálására, ha az az ősosztályban nincs tiltva (nem FINAL)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  </a:t>
            </a:r>
            <a:r>
              <a:rPr lang="en-US" dirty="0"/>
              <a:t> </a:t>
            </a:r>
            <a:r>
              <a:rPr lang="en-US" b="1" dirty="0"/>
              <a:t>METHODS </a:t>
            </a:r>
            <a:r>
              <a:rPr lang="en-US" dirty="0"/>
              <a:t>meth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r>
              <a:rPr lang="en-US" b="1" dirty="0"/>
              <a:t>REDEFINITION</a:t>
            </a:r>
            <a:r>
              <a:rPr lang="en-US" dirty="0"/>
              <a:t>.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391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interfészek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INTERFACES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b="1" dirty="0"/>
              <a:t>PARTIALLY IMPLEMENTED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{</a:t>
            </a:r>
            <a:r>
              <a:rPr lang="en-US" dirty="0"/>
              <a:t> </a:t>
            </a:r>
            <a:r>
              <a:rPr lang="en-US" i="1" dirty="0"/>
              <a:t>{[</a:t>
            </a:r>
            <a:r>
              <a:rPr lang="en-US" dirty="0"/>
              <a:t>ABSTRACT METHODS meth1 meth2 ...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   </a:t>
            </a:r>
            <a:r>
              <a:rPr lang="en-US" i="1" dirty="0"/>
              <a:t>[</a:t>
            </a:r>
            <a:r>
              <a:rPr lang="en-US" dirty="0"/>
              <a:t>FINAL METHODS meth1 meth2 ... </a:t>
            </a:r>
            <a:r>
              <a:rPr lang="en-US" i="1" dirty="0"/>
              <a:t>]}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ALL METHODS </a:t>
            </a:r>
            <a:r>
              <a:rPr lang="en-US" i="1" dirty="0"/>
              <a:t>{</a:t>
            </a:r>
            <a:r>
              <a:rPr lang="en-US" dirty="0"/>
              <a:t>ABSTRACT</a:t>
            </a:r>
            <a:r>
              <a:rPr lang="en-US" i="1" dirty="0"/>
              <a:t>|</a:t>
            </a:r>
            <a:r>
              <a:rPr lang="en-US" dirty="0"/>
              <a:t>FINAL</a:t>
            </a:r>
            <a:r>
              <a:rPr lang="en-US" i="1" dirty="0"/>
              <a:t>}]</a:t>
            </a:r>
            <a:r>
              <a:rPr lang="en-US" dirty="0"/>
              <a:t> </a:t>
            </a:r>
            <a:r>
              <a:rPr lang="en-US" i="1" dirty="0"/>
              <a:t>}</a:t>
            </a:r>
            <a:r>
              <a:rPr lang="en-US" dirty="0"/>
              <a:t> </a:t>
            </a:r>
            <a:r>
              <a:rPr lang="hu-HU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812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események</a:t>
            </a:r>
          </a:p>
          <a:p>
            <a:endParaRPr lang="hu-HU" dirty="0"/>
          </a:p>
          <a:p>
            <a:r>
              <a:rPr lang="en-US" b="1" dirty="0"/>
              <a:t>EVENTS </a:t>
            </a:r>
            <a:r>
              <a:rPr lang="en-US" b="1" dirty="0" err="1"/>
              <a:t>evt</a:t>
            </a:r>
            <a:r>
              <a:rPr lang="en-US" b="1" dirty="0"/>
              <a:t> </a:t>
            </a:r>
            <a:r>
              <a:rPr lang="en-US" b="1" i="1" dirty="0"/>
              <a:t>[</a:t>
            </a:r>
            <a:r>
              <a:rPr lang="en-US" b="1" dirty="0"/>
              <a:t>EXPORTING parameters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546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osztály implementálása</a:t>
            </a:r>
          </a:p>
          <a:p>
            <a:r>
              <a:rPr lang="hu-HU" dirty="0"/>
              <a:t>Elkülönítve hozzuk létre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class</a:t>
            </a:r>
            <a:r>
              <a:rPr lang="en-US" dirty="0"/>
              <a:t> </a:t>
            </a:r>
            <a:r>
              <a:rPr lang="en-US" b="1" dirty="0"/>
              <a:t>IMPLEMENTATION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METHOD</a:t>
            </a:r>
            <a:r>
              <a:rPr lang="en-US" dirty="0"/>
              <a:t> ... </a:t>
            </a:r>
            <a:br>
              <a:rPr lang="en-US" dirty="0"/>
            </a:br>
            <a:r>
              <a:rPr lang="en-US" dirty="0"/>
              <a:t>  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ENDMETHOD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ENDCLASS</a:t>
            </a:r>
            <a:r>
              <a:rPr lang="en-US" dirty="0"/>
              <a:t>.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6497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Definíció publikálása</a:t>
            </a:r>
          </a:p>
          <a:p>
            <a:pPr lvl="1"/>
            <a:r>
              <a:rPr lang="hu-HU" dirty="0"/>
              <a:t>Szükséges lehet, hogy egy osztály definíciója már korábban rendelkezésre álljon, mint az lehetséges. Például típust szeretnénk rá definiálni, mielőtt még az osztály definiálnánk. Tegyük fel, hogy két osztályunk egymást használja.</a:t>
            </a:r>
          </a:p>
          <a:p>
            <a:pPr lvl="1"/>
            <a:r>
              <a:rPr lang="en-US" dirty="0"/>
              <a:t> </a:t>
            </a:r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 DEFERRED </a:t>
            </a:r>
            <a:r>
              <a:rPr lang="en-US" b="1" i="1" dirty="0"/>
              <a:t>[</a:t>
            </a:r>
            <a:r>
              <a:rPr lang="en-US" b="1" dirty="0"/>
              <a:t>PUBLIC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  <a:endParaRPr lang="hu-HU" dirty="0"/>
          </a:p>
          <a:p>
            <a:pPr lvl="1"/>
            <a:endParaRPr lang="hu-HU" dirty="0"/>
          </a:p>
          <a:p>
            <a:r>
              <a:rPr lang="hu-HU" dirty="0"/>
              <a:t>Lehetséges helyi </a:t>
            </a:r>
            <a:r>
              <a:rPr lang="hu-HU" dirty="0" err="1"/>
              <a:t>friend</a:t>
            </a:r>
            <a:r>
              <a:rPr lang="hu-HU" dirty="0"/>
              <a:t> osztály definiálása (az osztálydefiníción kívül)</a:t>
            </a:r>
          </a:p>
          <a:p>
            <a:pPr lvl="1"/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 </a:t>
            </a:r>
            <a:br>
              <a:rPr lang="en-US" b="1" dirty="0"/>
            </a:br>
            <a:r>
              <a:rPr lang="en-US" b="1" dirty="0"/>
              <a:t>              LOCAL FRIENDS class1 class2 ... </a:t>
            </a:r>
            <a:br>
              <a:rPr lang="en-US" b="1" dirty="0"/>
            </a:br>
            <a:r>
              <a:rPr lang="en-US" b="1" dirty="0"/>
              <a:t>                            intf1  intf2  ...</a:t>
            </a:r>
            <a:r>
              <a:rPr lang="en-US" dirty="0"/>
              <a:t> </a:t>
            </a:r>
            <a:endParaRPr lang="hu-HU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2352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Globális osztály létrehozása SE24 tranzakcióval, vagy SE80. </a:t>
            </a:r>
          </a:p>
          <a:p>
            <a:r>
              <a:rPr lang="hu-HU" dirty="0"/>
              <a:t>Rendszerek között transzportálható objektumok.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5170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Az interfésznek csak definíciós része van.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I</a:t>
            </a:r>
            <a:r>
              <a:rPr lang="en-US" b="1" dirty="0"/>
              <a:t>NTERFACE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PUBLIC</a:t>
            </a:r>
            <a:r>
              <a:rPr lang="en-US" i="1" dirty="0"/>
              <a:t>]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components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ENDINTERFACE</a:t>
            </a:r>
            <a:r>
              <a:rPr lang="en-US" dirty="0"/>
              <a:t>. 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Az interfész komponensei megegyeznek az osztályok komponenseivel.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4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3643-534A-4358-BD21-4753B518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Data </a:t>
            </a:r>
            <a:r>
              <a:rPr lang="hu-HU" dirty="0" err="1"/>
              <a:t>element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5C18C-446F-447D-ADBE-2F3BFE74C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9949"/>
          </a:xfrm>
        </p:spPr>
        <p:txBody>
          <a:bodyPr/>
          <a:lstStyle/>
          <a:p>
            <a:r>
              <a:rPr lang="hu-HU" dirty="0"/>
              <a:t>Szemantikai tartalmat ír le</a:t>
            </a:r>
          </a:p>
          <a:p>
            <a:r>
              <a:rPr lang="hu-HU" dirty="0"/>
              <a:t>Vagy elemi típust, vagy referencia típust határoz meg (</a:t>
            </a:r>
            <a:r>
              <a:rPr lang="hu-HU" i="1" dirty="0"/>
              <a:t>ABAP OO, később</a:t>
            </a:r>
            <a:r>
              <a:rPr lang="hu-HU" dirty="0"/>
              <a:t>)</a:t>
            </a:r>
          </a:p>
          <a:p>
            <a:r>
              <a:rPr lang="hu-HU" dirty="0"/>
              <a:t>Elemi típus esetén hivatkozhat</a:t>
            </a:r>
          </a:p>
          <a:p>
            <a:pPr lvl="1"/>
            <a:r>
              <a:rPr lang="hu-HU" dirty="0"/>
              <a:t>Beépített típusra</a:t>
            </a:r>
          </a:p>
          <a:p>
            <a:pPr lvl="1"/>
            <a:r>
              <a:rPr lang="hu-HU" dirty="0" err="1"/>
              <a:t>Domainre</a:t>
            </a:r>
            <a:endParaRPr lang="hu-HU" dirty="0"/>
          </a:p>
          <a:p>
            <a:r>
              <a:rPr lang="hu-HU" dirty="0"/>
              <a:t>Kötelezően kiegészítendő mezőleíró információval (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descriptions</a:t>
            </a:r>
            <a:r>
              <a:rPr lang="hu-HU" dirty="0"/>
              <a:t>)</a:t>
            </a:r>
          </a:p>
          <a:p>
            <a:r>
              <a:rPr lang="hu-HU" dirty="0"/>
              <a:t>Kiegészíthető dokumentációval (mező F1 </a:t>
            </a:r>
            <a:r>
              <a:rPr lang="hu-HU" dirty="0" err="1"/>
              <a:t>help</a:t>
            </a:r>
            <a:r>
              <a:rPr lang="hu-HU" dirty="0"/>
              <a:t>)</a:t>
            </a:r>
          </a:p>
          <a:p>
            <a:r>
              <a:rPr lang="hu-HU" dirty="0"/>
              <a:t>Keresési segítséggel kiegészíthető (</a:t>
            </a:r>
            <a:r>
              <a:rPr lang="hu-HU" dirty="0" err="1"/>
              <a:t>lsd</a:t>
            </a:r>
            <a:r>
              <a:rPr lang="hu-HU" dirty="0"/>
              <a:t>. Később)</a:t>
            </a:r>
          </a:p>
          <a:p>
            <a:endParaRPr lang="hu-HU" dirty="0"/>
          </a:p>
          <a:p>
            <a:pPr marL="411480" lvl="1" indent="0">
              <a:buNone/>
            </a:pPr>
            <a:endParaRPr lang="hu-HU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18C0C5-1C6A-8823-751E-346270D85D3D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0861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Objektumokat referencia típusú változóban tudunk tárolni</a:t>
            </a:r>
          </a:p>
          <a:p>
            <a:r>
              <a:rPr lang="hu-HU" dirty="0"/>
              <a:t>Létrehozása</a:t>
            </a:r>
          </a:p>
          <a:p>
            <a:pPr marL="411480" lvl="1" indent="0">
              <a:buNone/>
            </a:pPr>
            <a:r>
              <a:rPr lang="hu-HU" b="1" dirty="0"/>
              <a:t>DATA</a:t>
            </a:r>
            <a:r>
              <a:rPr lang="hu-HU" dirty="0"/>
              <a:t>: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 REF TO </a:t>
            </a:r>
            <a:r>
              <a:rPr lang="hu-HU" dirty="0"/>
              <a:t>&lt;osztály vagy interfész&gt;.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osztályra mutat, akkor az példány implicit létrehozható.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interfészre mutat, akkor explicit kell létrehozni.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</a:t>
            </a:r>
            <a:r>
              <a:rPr lang="hu-HU" dirty="0"/>
              <a:t> &lt;osztály&gt;.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3881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Példány metódust két módon lehet hívni: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3472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lnSpcReduction="10000"/>
          </a:bodyPr>
          <a:lstStyle/>
          <a:p>
            <a:pPr marL="411480" lvl="1" indent="0">
              <a:buNone/>
            </a:pPr>
            <a:r>
              <a:rPr lang="hu-HU" dirty="0"/>
              <a:t>Statikus metódust két módon lehet hívni.</a:t>
            </a:r>
          </a:p>
          <a:p>
            <a:pPr marL="411480" lvl="1" indent="0">
              <a:buNone/>
            </a:pPr>
            <a:r>
              <a:rPr lang="hu-HU" dirty="0"/>
              <a:t>Mindig az osztályra hívjuk és nem példányra!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8548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Saját referencia: me-&gt;</a:t>
            </a:r>
          </a:p>
          <a:p>
            <a:pPr marL="411480" lvl="1" indent="0">
              <a:buNone/>
            </a:pPr>
            <a:r>
              <a:rPr lang="hu-HU" dirty="0"/>
              <a:t>Ősosztály referencia: </a:t>
            </a:r>
            <a:r>
              <a:rPr lang="hu-HU" dirty="0" err="1"/>
              <a:t>super</a:t>
            </a:r>
            <a:r>
              <a:rPr lang="hu-HU" dirty="0"/>
              <a:t>-&gt;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Castolás</a:t>
            </a:r>
            <a:endParaRPr lang="hu-HU" dirty="0"/>
          </a:p>
          <a:p>
            <a:pPr marL="754380" lvl="1">
              <a:buFontTx/>
              <a:buChar char="-"/>
            </a:pPr>
            <a:r>
              <a:rPr lang="hu-HU" dirty="0"/>
              <a:t>Lefele</a:t>
            </a:r>
          </a:p>
          <a:p>
            <a:pPr marL="754380" lvl="1">
              <a:buFontTx/>
              <a:buChar char="-"/>
            </a:pPr>
            <a:r>
              <a:rPr lang="hu-HU" dirty="0"/>
              <a:t>Felfele</a:t>
            </a:r>
          </a:p>
          <a:p>
            <a:pPr marL="754380" lvl="1">
              <a:buFontTx/>
              <a:buChar char="-"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?=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918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TRY.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CATCH</a:t>
            </a:r>
            <a:r>
              <a:rPr lang="en-GB" dirty="0"/>
              <a:t> &lt;exception class&gt;.</a:t>
            </a:r>
          </a:p>
          <a:p>
            <a:pPr marL="411480" lvl="1" indent="0">
              <a:buNone/>
            </a:pPr>
            <a:r>
              <a:rPr lang="en-GB" dirty="0"/>
              <a:t>CATCH &lt;exception class&gt;</a:t>
            </a:r>
            <a:r>
              <a:rPr lang="hu-HU" dirty="0"/>
              <a:t>.</a:t>
            </a:r>
            <a:endParaRPr lang="en-GB" dirty="0"/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ENDTRY.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5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7B02A-BBDF-47A7-BE77-BC988B46E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61F5C-B119-40F1-BB70-70F443236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Összetett adatstruktúrák leírására használjuk</a:t>
            </a:r>
          </a:p>
          <a:p>
            <a:r>
              <a:rPr lang="hu-HU" dirty="0"/>
              <a:t>Attribútumokból épül fel, mely komponensekre hivatkoznak. Komponens lehet</a:t>
            </a:r>
          </a:p>
          <a:p>
            <a:pPr lvl="1"/>
            <a:r>
              <a:rPr lang="hu-HU" dirty="0"/>
              <a:t>Beépített típus</a:t>
            </a:r>
          </a:p>
          <a:p>
            <a:pPr lvl="1"/>
            <a:r>
              <a:rPr lang="hu-HU" dirty="0"/>
              <a:t>Adatelem</a:t>
            </a:r>
          </a:p>
          <a:p>
            <a:pPr lvl="1"/>
            <a:r>
              <a:rPr lang="hu-HU" dirty="0"/>
              <a:t>Struktúra</a:t>
            </a:r>
          </a:p>
          <a:p>
            <a:pPr lvl="1"/>
            <a:r>
              <a:rPr lang="hu-HU" dirty="0"/>
              <a:t>Táblatípus (</a:t>
            </a:r>
            <a:r>
              <a:rPr lang="hu-HU" dirty="0" err="1"/>
              <a:t>lsd</a:t>
            </a:r>
            <a:r>
              <a:rPr lang="hu-HU" dirty="0"/>
              <a:t>. Később)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B8F2C2-5F10-0570-7115-F0D88290B348}"/>
              </a:ext>
            </a:extLst>
          </p:cNvPr>
          <p:cNvSpPr txBox="1"/>
          <p:nvPr/>
        </p:nvSpPr>
        <p:spPr>
          <a:xfrm rot="2247390">
            <a:off x="9976293" y="631481"/>
            <a:ext cx="235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00B0F0"/>
                </a:solidFill>
              </a:rPr>
              <a:t>Ismétlés</a:t>
            </a:r>
            <a:endParaRPr lang="en-GB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1660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2197</TotalTime>
  <Words>3752</Words>
  <Application>Microsoft Office PowerPoint</Application>
  <PresentationFormat>Widescreen</PresentationFormat>
  <Paragraphs>626</Paragraphs>
  <Slides>84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9" baseType="lpstr">
      <vt:lpstr>Aptos</vt:lpstr>
      <vt:lpstr>Arial</vt:lpstr>
      <vt:lpstr>Calibri Light</vt:lpstr>
      <vt:lpstr>Times New Roman</vt:lpstr>
      <vt:lpstr>Metropolitan</vt:lpstr>
      <vt:lpstr>Vállalati Informatika</vt:lpstr>
      <vt:lpstr>3. alkalom vázlata</vt:lpstr>
      <vt:lpstr>Beugró</vt:lpstr>
      <vt:lpstr>ABAP adatszótár</vt:lpstr>
      <vt:lpstr>ABAP Adatszótár</vt:lpstr>
      <vt:lpstr>Adatszótár objektum típusok</vt:lpstr>
      <vt:lpstr>Domain</vt:lpstr>
      <vt:lpstr>Data element</vt:lpstr>
      <vt:lpstr>Structures</vt:lpstr>
      <vt:lpstr>Structures</vt:lpstr>
      <vt:lpstr>Structures</vt:lpstr>
      <vt:lpstr>Table types</vt:lpstr>
      <vt:lpstr>Table types</vt:lpstr>
      <vt:lpstr>Table types</vt:lpstr>
      <vt:lpstr>Adatbázis táblák</vt:lpstr>
      <vt:lpstr>3. alkalom vázlata</vt:lpstr>
      <vt:lpstr>Belső táblák definiálása</vt:lpstr>
      <vt:lpstr>Belső táblák típusai</vt:lpstr>
      <vt:lpstr>Belső táblák definiálása</vt:lpstr>
      <vt:lpstr>Belső táblák deklarálása</vt:lpstr>
      <vt:lpstr>Belső tábla feltöltése OPEN SQL utasítással</vt:lpstr>
      <vt:lpstr>Belső tábla feltöltése OPEN SQL utasítással</vt:lpstr>
      <vt:lpstr>Belső tábla inicializálása</vt:lpstr>
      <vt:lpstr>Értékátadás belső táblák között</vt:lpstr>
      <vt:lpstr>Művelete belső táblázattal és soraival</vt:lpstr>
      <vt:lpstr>Sor olvasása belső táblából</vt:lpstr>
      <vt:lpstr>Sor hozzáadása belső táblához</vt:lpstr>
      <vt:lpstr>Sor beszúrása belső táblázatba</vt:lpstr>
      <vt:lpstr>Sor módosítása belső táblában</vt:lpstr>
      <vt:lpstr>Sor törlése belső táblázatban</vt:lpstr>
      <vt:lpstr>Index alapú hozzáférés</vt:lpstr>
      <vt:lpstr>Belső táblák sorrendezése</vt:lpstr>
      <vt:lpstr>Belső tábla feldolgozása ciklussal</vt:lpstr>
      <vt:lpstr>Belső tábla feldolgozása ciklussal</vt:lpstr>
      <vt:lpstr>3. alkalom vázlata</vt:lpstr>
      <vt:lpstr>Open SQL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</vt:lpstr>
      <vt:lpstr>SELECT, mint ciklus</vt:lpstr>
      <vt:lpstr>Módosítás</vt:lpstr>
      <vt:lpstr>Logical Unit of Work - LUW</vt:lpstr>
      <vt:lpstr>Logical Unit of Work - LUW</vt:lpstr>
      <vt:lpstr>INSERT</vt:lpstr>
      <vt:lpstr>INSERT</vt:lpstr>
      <vt:lpstr>UPDATE</vt:lpstr>
      <vt:lpstr>UPDATE</vt:lpstr>
      <vt:lpstr>MODIFY</vt:lpstr>
      <vt:lpstr>DELETE</vt:lpstr>
      <vt:lpstr>DELETE</vt:lpstr>
      <vt:lpstr>ABAP on Cloud specialitások</vt:lpstr>
      <vt:lpstr>3. alkalom vázlata</vt:lpstr>
      <vt:lpstr>Objektum orientált ABAP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3</cp:revision>
  <dcterms:created xsi:type="dcterms:W3CDTF">2020-02-13T05:44:49Z</dcterms:created>
  <dcterms:modified xsi:type="dcterms:W3CDTF">2025-10-26T08:23:26Z</dcterms:modified>
</cp:coreProperties>
</file>